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80bb170d09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8f29d931e43d6"/>
  </p:sldMasterIdLst>
  <p:sldIdLst>
    <p:sldId xmlns:r="http://schemas.openxmlformats.org/officeDocument/2006/relationships" id="256" r:id="Rb4edeaa3b4f04318"/>
    <p:sldId xmlns:r="http://schemas.openxmlformats.org/officeDocument/2006/relationships" id="257" r:id="R0d4132d78f2b48b9"/>
    <p:sldId xmlns:r="http://schemas.openxmlformats.org/officeDocument/2006/relationships" id="258" r:id="R20873e003b84493f"/>
    <p:sldId xmlns:r="http://schemas.openxmlformats.org/officeDocument/2006/relationships" id="259" r:id="Rea3940fb298a4eac"/>
    <p:sldId xmlns:r="http://schemas.openxmlformats.org/officeDocument/2006/relationships" id="260" r:id="Re7b59aa1060e4c39"/>
    <p:sldId xmlns:r="http://schemas.openxmlformats.org/officeDocument/2006/relationships" id="261" r:id="R1309eaa1d89a4242"/>
    <p:sldId xmlns:r="http://schemas.openxmlformats.org/officeDocument/2006/relationships" id="262" r:id="R937ba72be6a245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8f29d931e43d6" /><Relationship Type="http://schemas.openxmlformats.org/officeDocument/2006/relationships/slide" Target="/ppt/slides/slide1.xml" Id="Rb4edeaa3b4f04318" /><Relationship Type="http://schemas.openxmlformats.org/officeDocument/2006/relationships/slide" Target="/ppt/slides/slide2.xml" Id="R0d4132d78f2b48b9" /><Relationship Type="http://schemas.openxmlformats.org/officeDocument/2006/relationships/slide" Target="/ppt/slides/slide3.xml" Id="R20873e003b84493f" /><Relationship Type="http://schemas.openxmlformats.org/officeDocument/2006/relationships/slide" Target="/ppt/slides/slide4.xml" Id="Rea3940fb298a4eac" /><Relationship Type="http://schemas.openxmlformats.org/officeDocument/2006/relationships/slide" Target="/ppt/slides/slide5.xml" Id="Re7b59aa1060e4c39" /><Relationship Type="http://schemas.openxmlformats.org/officeDocument/2006/relationships/slide" Target="/ppt/slides/slide6.xml" Id="R1309eaa1d89a4242" /><Relationship Type="http://schemas.openxmlformats.org/officeDocument/2006/relationships/slide" Target="/ppt/slides/slide7.xml" Id="R937ba72be6a245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a45e23942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07ff54bd34039" /><Relationship Type="http://schemas.openxmlformats.org/officeDocument/2006/relationships/theme" Target="/ppt/slideMasters/theme/theme1.xml" Id="R8c8345e131fe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f07ff54bd3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f24e38da947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137eb50ba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2d750dbe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bb0849def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3f5fea1cf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da9c1d4af4b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806dbcb8d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