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c424697ef646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cd896f67474e5a"/>
  </p:sldMasterIdLst>
  <p:sldIdLst>
    <p:sldId xmlns:r="http://schemas.openxmlformats.org/officeDocument/2006/relationships" id="256" r:id="R6a4168bdc0f24061"/>
    <p:sldId xmlns:r="http://schemas.openxmlformats.org/officeDocument/2006/relationships" id="257" r:id="R9fe296de7c814c69"/>
    <p:sldId xmlns:r="http://schemas.openxmlformats.org/officeDocument/2006/relationships" id="258" r:id="Ra077482578e247b0"/>
    <p:sldId xmlns:r="http://schemas.openxmlformats.org/officeDocument/2006/relationships" id="259" r:id="R12cc5aa3d1564df0"/>
    <p:sldId xmlns:r="http://schemas.openxmlformats.org/officeDocument/2006/relationships" id="260" r:id="R563702cd32b245de"/>
    <p:sldId xmlns:r="http://schemas.openxmlformats.org/officeDocument/2006/relationships" id="261" r:id="R358335bd6b1e477f"/>
    <p:sldId xmlns:r="http://schemas.openxmlformats.org/officeDocument/2006/relationships" id="262" r:id="Rb548746e25c949e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cd896f67474e5a" /><Relationship Type="http://schemas.openxmlformats.org/officeDocument/2006/relationships/slide" Target="/ppt/slides/slide1.xml" Id="R6a4168bdc0f24061" /><Relationship Type="http://schemas.openxmlformats.org/officeDocument/2006/relationships/slide" Target="/ppt/slides/slide2.xml" Id="R9fe296de7c814c69" /><Relationship Type="http://schemas.openxmlformats.org/officeDocument/2006/relationships/slide" Target="/ppt/slides/slide3.xml" Id="Ra077482578e247b0" /><Relationship Type="http://schemas.openxmlformats.org/officeDocument/2006/relationships/slide" Target="/ppt/slides/slide4.xml" Id="R12cc5aa3d1564df0" /><Relationship Type="http://schemas.openxmlformats.org/officeDocument/2006/relationships/slide" Target="/ppt/slides/slide5.xml" Id="R563702cd32b245de" /><Relationship Type="http://schemas.openxmlformats.org/officeDocument/2006/relationships/slide" Target="/ppt/slides/slide6.xml" Id="R358335bd6b1e477f" /><Relationship Type="http://schemas.openxmlformats.org/officeDocument/2006/relationships/slide" Target="/ppt/slides/slide7.xml" Id="Rb548746e25c949e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6276feca684fc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e319af0af04588" /><Relationship Type="http://schemas.openxmlformats.org/officeDocument/2006/relationships/theme" Target="/ppt/slideMasters/theme/theme1.xml" Id="R8a380fdff49543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4e319af0af0458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d4e47253f84c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4bc200d16c41d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25b65003334a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1e431b5d9b48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c831ed34b74d1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626f3d3dff407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1983e555244f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HARINVEST AS ble etablert [år] og holder til i Bekkjarvik.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−44 526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1 796 386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36 944 002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39 018 505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MØGSTER INGE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Skipavika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5397 Bekkjarvik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950 398 043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HARINVEST AS</a:t>
            </a:r>
          </a:p>
        </p:txBody>
      </p:sp>
    </p:spTree>
  </p:cSld>
  <p:clrMapOvr>
    <a:masterClrMapping xmlns:a="http://schemas.openxmlformats.org/drawingml/2006/main"/>
  </p:clrMapOvr>
</p:sld>
</file>