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c78ae4b52744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d093a249b04cec"/>
  </p:sldMasterIdLst>
  <p:sldIdLst>
    <p:sldId xmlns:r="http://schemas.openxmlformats.org/officeDocument/2006/relationships" id="256" r:id="Ra16cb7da6b3f4d3f"/>
    <p:sldId xmlns:r="http://schemas.openxmlformats.org/officeDocument/2006/relationships" id="257" r:id="Rfb5444daf4404f48"/>
    <p:sldId xmlns:r="http://schemas.openxmlformats.org/officeDocument/2006/relationships" id="258" r:id="R17b2fef9f17e45ab"/>
    <p:sldId xmlns:r="http://schemas.openxmlformats.org/officeDocument/2006/relationships" id="259" r:id="R5c1fd60011294236"/>
    <p:sldId xmlns:r="http://schemas.openxmlformats.org/officeDocument/2006/relationships" id="260" r:id="R6a7e1d13fe7043bf"/>
    <p:sldId xmlns:r="http://schemas.openxmlformats.org/officeDocument/2006/relationships" id="261" r:id="R953fb900527a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093a249b04cec" /><Relationship Type="http://schemas.openxmlformats.org/officeDocument/2006/relationships/slide" Target="/ppt/slides/slide1.xml" Id="Ra16cb7da6b3f4d3f" /><Relationship Type="http://schemas.openxmlformats.org/officeDocument/2006/relationships/slide" Target="/ppt/slides/slide2.xml" Id="Rfb5444daf4404f48" /><Relationship Type="http://schemas.openxmlformats.org/officeDocument/2006/relationships/slide" Target="/ppt/slides/slide3.xml" Id="R17b2fef9f17e45ab" /><Relationship Type="http://schemas.openxmlformats.org/officeDocument/2006/relationships/slide" Target="/ppt/slides/slide4.xml" Id="R5c1fd60011294236" /><Relationship Type="http://schemas.openxmlformats.org/officeDocument/2006/relationships/slide" Target="/ppt/slides/slide5.xml" Id="R6a7e1d13fe7043bf" /><Relationship Type="http://schemas.openxmlformats.org/officeDocument/2006/relationships/slide" Target="/ppt/slides/slide6.xml" Id="R953fb900527a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30eb85c964c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221bded6c4893" /><Relationship Type="http://schemas.openxmlformats.org/officeDocument/2006/relationships/theme" Target="/ppt/slideMasters/theme/theme1.xml" Id="Rfca518cca78545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5221bded6c48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b28eb0c194b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fd71ae02840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83ea88a5b4d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d8e0a1c6b43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d0c96454240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f7dccac274e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NORPOS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NORPOS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NORPOS BERGEN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NORPOS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NORPOS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NORPOS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NORFOLIER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NORPOS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950 412 291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NORPOS BERGEN AS</a:t>
            </a:r>
          </a:p>
        </p:txBody>
      </p:sp>
    </p:spTree>
  </p:cSld>
  <p:clrMapOvr>
    <a:masterClrMapping xmlns:a="http://schemas.openxmlformats.org/drawingml/2006/main"/>
  </p:clrMapOvr>
</p:sld>
</file>