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7acc1d9dd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e1682b0ec4d5a"/>
  </p:sldMasterIdLst>
  <p:sldIdLst>
    <p:sldId xmlns:r="http://schemas.openxmlformats.org/officeDocument/2006/relationships" id="256" r:id="R12afba16f0744de8"/>
    <p:sldId xmlns:r="http://schemas.openxmlformats.org/officeDocument/2006/relationships" id="257" r:id="Rd5a5ebfa28f34caf"/>
    <p:sldId xmlns:r="http://schemas.openxmlformats.org/officeDocument/2006/relationships" id="258" r:id="Rc6a9a579c8a147cf"/>
    <p:sldId xmlns:r="http://schemas.openxmlformats.org/officeDocument/2006/relationships" id="259" r:id="R851916152ea0436e"/>
    <p:sldId xmlns:r="http://schemas.openxmlformats.org/officeDocument/2006/relationships" id="260" r:id="R147c033267ef41ef"/>
    <p:sldId xmlns:r="http://schemas.openxmlformats.org/officeDocument/2006/relationships" id="261" r:id="Rfd155f8100ff443f"/>
    <p:sldId xmlns:r="http://schemas.openxmlformats.org/officeDocument/2006/relationships" id="262" r:id="R92a03aff9c9242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e1682b0ec4d5a" /><Relationship Type="http://schemas.openxmlformats.org/officeDocument/2006/relationships/slide" Target="/ppt/slides/slide1.xml" Id="R12afba16f0744de8" /><Relationship Type="http://schemas.openxmlformats.org/officeDocument/2006/relationships/slide" Target="/ppt/slides/slide2.xml" Id="Rd5a5ebfa28f34caf" /><Relationship Type="http://schemas.openxmlformats.org/officeDocument/2006/relationships/slide" Target="/ppt/slides/slide3.xml" Id="Rc6a9a579c8a147cf" /><Relationship Type="http://schemas.openxmlformats.org/officeDocument/2006/relationships/slide" Target="/ppt/slides/slide4.xml" Id="R851916152ea0436e" /><Relationship Type="http://schemas.openxmlformats.org/officeDocument/2006/relationships/slide" Target="/ppt/slides/slide5.xml" Id="R147c033267ef41ef" /><Relationship Type="http://schemas.openxmlformats.org/officeDocument/2006/relationships/slide" Target="/ppt/slides/slide6.xml" Id="Rfd155f8100ff443f" /><Relationship Type="http://schemas.openxmlformats.org/officeDocument/2006/relationships/slide" Target="/ppt/slides/slide7.xml" Id="R92a03aff9c9242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8b5e9dbc6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9673b66204b64" /><Relationship Type="http://schemas.openxmlformats.org/officeDocument/2006/relationships/theme" Target="/ppt/slideMasters/theme/theme1.xml" Id="Rdd982718b54b40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9673b6620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94f5b6b8e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823517a73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94a212b374f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a0abe8b12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15538d19b42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815bbbcb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353cb8364d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