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99a8992503a412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07066ddb5d146b5"/>
  </p:sldMasterIdLst>
  <p:sldIdLst>
    <p:sldId xmlns:r="http://schemas.openxmlformats.org/officeDocument/2006/relationships" id="256" r:id="R62fe7a218b414016"/>
    <p:sldId xmlns:r="http://schemas.openxmlformats.org/officeDocument/2006/relationships" id="257" r:id="Rcf5fab5c77734647"/>
    <p:sldId xmlns:r="http://schemas.openxmlformats.org/officeDocument/2006/relationships" id="258" r:id="R4ce5ce370faa41ff"/>
    <p:sldId xmlns:r="http://schemas.openxmlformats.org/officeDocument/2006/relationships" id="259" r:id="R68febff68323499b"/>
    <p:sldId xmlns:r="http://schemas.openxmlformats.org/officeDocument/2006/relationships" id="260" r:id="R968ffb1813574026"/>
    <p:sldId xmlns:r="http://schemas.openxmlformats.org/officeDocument/2006/relationships" id="261" r:id="R45ea2bc449fb4ead"/>
    <p:sldId xmlns:r="http://schemas.openxmlformats.org/officeDocument/2006/relationships" id="262" r:id="Rb83c608a8320455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07066ddb5d146b5" /><Relationship Type="http://schemas.openxmlformats.org/officeDocument/2006/relationships/slide" Target="/ppt/slides/slide1.xml" Id="R62fe7a218b414016" /><Relationship Type="http://schemas.openxmlformats.org/officeDocument/2006/relationships/slide" Target="/ppt/slides/slide2.xml" Id="Rcf5fab5c77734647" /><Relationship Type="http://schemas.openxmlformats.org/officeDocument/2006/relationships/slide" Target="/ppt/slides/slide3.xml" Id="R4ce5ce370faa41ff" /><Relationship Type="http://schemas.openxmlformats.org/officeDocument/2006/relationships/slide" Target="/ppt/slides/slide4.xml" Id="R68febff68323499b" /><Relationship Type="http://schemas.openxmlformats.org/officeDocument/2006/relationships/slide" Target="/ppt/slides/slide5.xml" Id="R968ffb1813574026" /><Relationship Type="http://schemas.openxmlformats.org/officeDocument/2006/relationships/slide" Target="/ppt/slides/slide6.xml" Id="R45ea2bc449fb4ead" /><Relationship Type="http://schemas.openxmlformats.org/officeDocument/2006/relationships/slide" Target="/ppt/slides/slide7.xml" Id="Rb83c608a8320455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75db1bc6c89485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fc5ebdd4d14193" /><Relationship Type="http://schemas.openxmlformats.org/officeDocument/2006/relationships/theme" Target="/ppt/slideMasters/theme/theme1.xml" Id="R07af05538781404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8fc5ebdd4d1419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aa209ac05a45c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fd51c5c391405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cd5da7a49945b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98ec4692494bf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af165eb2e0458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9438c5eb36459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ca1f5c86a8418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DAGS MASKIN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DAGS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DAGS MASKIN AS ble etablert [år] og holder til i Sykkylven.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DAGS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DAGS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DAGS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25 898 616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−117 761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33 217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13 666 707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27 499 699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DAGS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HAUGSETH DAG LENNART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KLOKK ARILD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DAGS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6230 Sykkylven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92 68 55 25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arild@dagsmaskin.no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dagsmaskin.no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950 429 992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DAGS MASKIN AS</a:t>
            </a:r>
          </a:p>
        </p:txBody>
      </p:sp>
    </p:spTree>
  </p:cSld>
  <p:clrMapOvr>
    <a:masterClrMapping xmlns:a="http://schemas.openxmlformats.org/drawingml/2006/main"/>
  </p:clrMapOvr>
</p:sld>
</file>