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c876c3b4194d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3f400eed054b3e"/>
  </p:sldMasterIdLst>
  <p:sldIdLst>
    <p:sldId xmlns:r="http://schemas.openxmlformats.org/officeDocument/2006/relationships" id="256" r:id="R30d05602cf67453b"/>
    <p:sldId xmlns:r="http://schemas.openxmlformats.org/officeDocument/2006/relationships" id="257" r:id="R6429eb59ae6a4296"/>
    <p:sldId xmlns:r="http://schemas.openxmlformats.org/officeDocument/2006/relationships" id="258" r:id="R5566d04d14ed46ce"/>
    <p:sldId xmlns:r="http://schemas.openxmlformats.org/officeDocument/2006/relationships" id="259" r:id="R92af8d92289b4cda"/>
    <p:sldId xmlns:r="http://schemas.openxmlformats.org/officeDocument/2006/relationships" id="260" r:id="Rc35ee0ffd8b84419"/>
    <p:sldId xmlns:r="http://schemas.openxmlformats.org/officeDocument/2006/relationships" id="261" r:id="R23c1a5cd7b604089"/>
    <p:sldId xmlns:r="http://schemas.openxmlformats.org/officeDocument/2006/relationships" id="262" r:id="R09c961be0a504a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f400eed054b3e" /><Relationship Type="http://schemas.openxmlformats.org/officeDocument/2006/relationships/slide" Target="/ppt/slides/slide1.xml" Id="R30d05602cf67453b" /><Relationship Type="http://schemas.openxmlformats.org/officeDocument/2006/relationships/slide" Target="/ppt/slides/slide2.xml" Id="R6429eb59ae6a4296" /><Relationship Type="http://schemas.openxmlformats.org/officeDocument/2006/relationships/slide" Target="/ppt/slides/slide3.xml" Id="R5566d04d14ed46ce" /><Relationship Type="http://schemas.openxmlformats.org/officeDocument/2006/relationships/slide" Target="/ppt/slides/slide4.xml" Id="R92af8d92289b4cda" /><Relationship Type="http://schemas.openxmlformats.org/officeDocument/2006/relationships/slide" Target="/ppt/slides/slide5.xml" Id="Rc35ee0ffd8b84419" /><Relationship Type="http://schemas.openxmlformats.org/officeDocument/2006/relationships/slide" Target="/ppt/slides/slide6.xml" Id="R23c1a5cd7b604089" /><Relationship Type="http://schemas.openxmlformats.org/officeDocument/2006/relationships/slide" Target="/ppt/slides/slide7.xml" Id="R09c961be0a504a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c41f9848f43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b629755d842ed" /><Relationship Type="http://schemas.openxmlformats.org/officeDocument/2006/relationships/theme" Target="/ppt/slideMasters/theme/theme1.xml" Id="Rd6de1047828d41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eb629755d842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c5ffb9fa240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a8c9c45824c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d8bb1c2c043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fd965f5124f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0151f0c2a40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1cd3787dc4d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bbf3f28774d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ARTEL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ARTEL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321 490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−570 031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44 453 634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47 238 968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KGA INVEST 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KNUT GUSTAF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950 445 270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