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0611502cd04c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221ee4bbcb4836"/>
  </p:sldMasterIdLst>
  <p:sldIdLst>
    <p:sldId xmlns:r="http://schemas.openxmlformats.org/officeDocument/2006/relationships" id="256" r:id="Ree237c9ece7d4e41"/>
    <p:sldId xmlns:r="http://schemas.openxmlformats.org/officeDocument/2006/relationships" id="257" r:id="R961c43429d754f01"/>
    <p:sldId xmlns:r="http://schemas.openxmlformats.org/officeDocument/2006/relationships" id="258" r:id="R6ff8c4e156094136"/>
    <p:sldId xmlns:r="http://schemas.openxmlformats.org/officeDocument/2006/relationships" id="259" r:id="R0e914112cce04286"/>
    <p:sldId xmlns:r="http://schemas.openxmlformats.org/officeDocument/2006/relationships" id="260" r:id="Rfd3a5190df394f91"/>
    <p:sldId xmlns:r="http://schemas.openxmlformats.org/officeDocument/2006/relationships" id="261" r:id="R93f06509fd8e4bbc"/>
    <p:sldId xmlns:r="http://schemas.openxmlformats.org/officeDocument/2006/relationships" id="262" r:id="R433e9142c4ca4e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221ee4bbcb4836" /><Relationship Type="http://schemas.openxmlformats.org/officeDocument/2006/relationships/slide" Target="/ppt/slides/slide1.xml" Id="Ree237c9ece7d4e41" /><Relationship Type="http://schemas.openxmlformats.org/officeDocument/2006/relationships/slide" Target="/ppt/slides/slide2.xml" Id="R961c43429d754f01" /><Relationship Type="http://schemas.openxmlformats.org/officeDocument/2006/relationships/slide" Target="/ppt/slides/slide3.xml" Id="R6ff8c4e156094136" /><Relationship Type="http://schemas.openxmlformats.org/officeDocument/2006/relationships/slide" Target="/ppt/slides/slide4.xml" Id="R0e914112cce04286" /><Relationship Type="http://schemas.openxmlformats.org/officeDocument/2006/relationships/slide" Target="/ppt/slides/slide5.xml" Id="Rfd3a5190df394f91" /><Relationship Type="http://schemas.openxmlformats.org/officeDocument/2006/relationships/slide" Target="/ppt/slides/slide6.xml" Id="R93f06509fd8e4bbc" /><Relationship Type="http://schemas.openxmlformats.org/officeDocument/2006/relationships/slide" Target="/ppt/slides/slide7.xml" Id="R433e9142c4ca4e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80d86ce8134a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6eecf0956b40df" /><Relationship Type="http://schemas.openxmlformats.org/officeDocument/2006/relationships/theme" Target="/ppt/slideMasters/theme/theme1.xml" Id="R20adfa9087b146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6eecf0956b40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743c3aaea4c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f61e8df9a48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97d40667444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f7bd03f8142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86f8679ae45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abccbde784e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fa947feac44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REALBYGG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REALBYGG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243 920 021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−13 468 862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−8 991 391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54 231 680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103 891 351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HIA HOLDING AS  –  45,6 %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JIRA HOLDING AS  –  41,1 %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BOGEN JOHN ERIK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REALBYGG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Stanseveien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07 18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post@realbygg.no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www.realbygg.no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950 525 932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