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a0f445f8c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bec703a424820"/>
  </p:sldMasterIdLst>
  <p:sldIdLst>
    <p:sldId xmlns:r="http://schemas.openxmlformats.org/officeDocument/2006/relationships" id="256" r:id="R13d3f61ef2b44cbf"/>
    <p:sldId xmlns:r="http://schemas.openxmlformats.org/officeDocument/2006/relationships" id="257" r:id="Rdb887dc2ffdb4655"/>
    <p:sldId xmlns:r="http://schemas.openxmlformats.org/officeDocument/2006/relationships" id="258" r:id="R239b2d2bec0d440b"/>
    <p:sldId xmlns:r="http://schemas.openxmlformats.org/officeDocument/2006/relationships" id="259" r:id="R3891df3c29fc476b"/>
    <p:sldId xmlns:r="http://schemas.openxmlformats.org/officeDocument/2006/relationships" id="260" r:id="R9a2091712e954334"/>
    <p:sldId xmlns:r="http://schemas.openxmlformats.org/officeDocument/2006/relationships" id="261" r:id="R5938fc204b76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bec703a424820" /><Relationship Type="http://schemas.openxmlformats.org/officeDocument/2006/relationships/slide" Target="/ppt/slides/slide1.xml" Id="R13d3f61ef2b44cbf" /><Relationship Type="http://schemas.openxmlformats.org/officeDocument/2006/relationships/slide" Target="/ppt/slides/slide2.xml" Id="Rdb887dc2ffdb4655" /><Relationship Type="http://schemas.openxmlformats.org/officeDocument/2006/relationships/slide" Target="/ppt/slides/slide3.xml" Id="R239b2d2bec0d440b" /><Relationship Type="http://schemas.openxmlformats.org/officeDocument/2006/relationships/slide" Target="/ppt/slides/slide4.xml" Id="R3891df3c29fc476b" /><Relationship Type="http://schemas.openxmlformats.org/officeDocument/2006/relationships/slide" Target="/ppt/slides/slide5.xml" Id="R9a2091712e954334" /><Relationship Type="http://schemas.openxmlformats.org/officeDocument/2006/relationships/slide" Target="/ppt/slides/slide6.xml" Id="R5938fc204b76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d34595f53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6781b09764bde" /><Relationship Type="http://schemas.openxmlformats.org/officeDocument/2006/relationships/theme" Target="/ppt/slideMasters/theme/theme1.xml" Id="R1df3edda574a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6781b0976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a5ae89d5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6f436c51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a88ff03a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1df145bb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6bf2b398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8152ee85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