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71e41ba80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a8a9ff71244c5"/>
  </p:sldMasterIdLst>
  <p:sldIdLst>
    <p:sldId xmlns:r="http://schemas.openxmlformats.org/officeDocument/2006/relationships" id="256" r:id="R746ea466406f4efa"/>
    <p:sldId xmlns:r="http://schemas.openxmlformats.org/officeDocument/2006/relationships" id="257" r:id="Rf093cbb80c9f4750"/>
    <p:sldId xmlns:r="http://schemas.openxmlformats.org/officeDocument/2006/relationships" id="258" r:id="R344f298f662149d6"/>
    <p:sldId xmlns:r="http://schemas.openxmlformats.org/officeDocument/2006/relationships" id="259" r:id="R7162ccbb0575458b"/>
    <p:sldId xmlns:r="http://schemas.openxmlformats.org/officeDocument/2006/relationships" id="260" r:id="R7277f608e983417e"/>
    <p:sldId xmlns:r="http://schemas.openxmlformats.org/officeDocument/2006/relationships" id="261" r:id="R7d7e5964964e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a8a9ff71244c5" /><Relationship Type="http://schemas.openxmlformats.org/officeDocument/2006/relationships/slide" Target="/ppt/slides/slide1.xml" Id="R746ea466406f4efa" /><Relationship Type="http://schemas.openxmlformats.org/officeDocument/2006/relationships/slide" Target="/ppt/slides/slide2.xml" Id="Rf093cbb80c9f4750" /><Relationship Type="http://schemas.openxmlformats.org/officeDocument/2006/relationships/slide" Target="/ppt/slides/slide3.xml" Id="R344f298f662149d6" /><Relationship Type="http://schemas.openxmlformats.org/officeDocument/2006/relationships/slide" Target="/ppt/slides/slide4.xml" Id="R7162ccbb0575458b" /><Relationship Type="http://schemas.openxmlformats.org/officeDocument/2006/relationships/slide" Target="/ppt/slides/slide5.xml" Id="R7277f608e983417e" /><Relationship Type="http://schemas.openxmlformats.org/officeDocument/2006/relationships/slide" Target="/ppt/slides/slide6.xml" Id="R7d7e5964964e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a8c0de51d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1ff15e9f4e50" /><Relationship Type="http://schemas.openxmlformats.org/officeDocument/2006/relationships/theme" Target="/ppt/slideMasters/theme/theme1.xml" Id="R1392992c40df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81ff15e9f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450647d3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62ca371fc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19e83bd3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b4b7ad94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a795396fc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c48836029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SUBSTANTIA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