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14f166cc4e641b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3b3896b5f354509"/>
  </p:sldMasterIdLst>
  <p:sldIdLst>
    <p:sldId xmlns:r="http://schemas.openxmlformats.org/officeDocument/2006/relationships" id="256" r:id="R25b0c66f66be4973"/>
    <p:sldId xmlns:r="http://schemas.openxmlformats.org/officeDocument/2006/relationships" id="257" r:id="Rb667cdbd9ce84392"/>
    <p:sldId xmlns:r="http://schemas.openxmlformats.org/officeDocument/2006/relationships" id="258" r:id="Rde7f06cf5748484c"/>
    <p:sldId xmlns:r="http://schemas.openxmlformats.org/officeDocument/2006/relationships" id="259" r:id="R563e1b21d8ec4494"/>
    <p:sldId xmlns:r="http://schemas.openxmlformats.org/officeDocument/2006/relationships" id="260" r:id="Rb27a1299020642fd"/>
    <p:sldId xmlns:r="http://schemas.openxmlformats.org/officeDocument/2006/relationships" id="261" r:id="R5a390a202ef9459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3b3896b5f354509" /><Relationship Type="http://schemas.openxmlformats.org/officeDocument/2006/relationships/slide" Target="/ppt/slides/slide1.xml" Id="R25b0c66f66be4973" /><Relationship Type="http://schemas.openxmlformats.org/officeDocument/2006/relationships/slide" Target="/ppt/slides/slide2.xml" Id="Rb667cdbd9ce84392" /><Relationship Type="http://schemas.openxmlformats.org/officeDocument/2006/relationships/slide" Target="/ppt/slides/slide3.xml" Id="Rde7f06cf5748484c" /><Relationship Type="http://schemas.openxmlformats.org/officeDocument/2006/relationships/slide" Target="/ppt/slides/slide4.xml" Id="R563e1b21d8ec4494" /><Relationship Type="http://schemas.openxmlformats.org/officeDocument/2006/relationships/slide" Target="/ppt/slides/slide5.xml" Id="Rb27a1299020642fd" /><Relationship Type="http://schemas.openxmlformats.org/officeDocument/2006/relationships/slide" Target="/ppt/slides/slide6.xml" Id="R5a390a202ef9459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4803e68523441f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3792deed6843f0" /><Relationship Type="http://schemas.openxmlformats.org/officeDocument/2006/relationships/theme" Target="/ppt/slideMasters/theme/theme1.xml" Id="Rbfeb30dfd97d4c8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43792deed6843f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775371ab484c7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5a7f2c4055489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8b7d5cca554f7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a3349b2b3646b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4de306594f47b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595586709648d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RJUKAN OG TINN BOLIGBYGGELAG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RJUKAN OG TINN BOLIGBYGGELAG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RJUKAN OG TINN BOLIGBYGGELAG ble etablert [år] og holder til i Rjukan.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RJUKAN OG TINN BOLIGBYGGELAG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RJUKAN OG TINN BOLIGBYGGELAG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RJUKAN OG TINN BOLIGBYGGELAG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6 452 540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679 539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873 103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963 455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4 330 149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RJUKAN OG TINN BOLIGBYGGELAG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Storgata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3660 Rjukan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35 08 12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post@rjukan.bbl.no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www.rtbbl.no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950 646 128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RJUKAN OG TINN BOLIGBYGGELAG</a:t>
            </a:r>
          </a:p>
        </p:txBody>
      </p:sp>
    </p:spTree>
  </p:cSld>
  <p:clrMapOvr>
    <a:masterClrMapping xmlns:a="http://schemas.openxmlformats.org/drawingml/2006/main"/>
  </p:clrMapOvr>
</p:sld>
</file>