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b5f42f1d5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a9d89eeca411d"/>
  </p:sldMasterIdLst>
  <p:sldIdLst>
    <p:sldId xmlns:r="http://schemas.openxmlformats.org/officeDocument/2006/relationships" id="256" r:id="R8def20eae3d94a37"/>
    <p:sldId xmlns:r="http://schemas.openxmlformats.org/officeDocument/2006/relationships" id="257" r:id="Rb8696cc4032f45c2"/>
    <p:sldId xmlns:r="http://schemas.openxmlformats.org/officeDocument/2006/relationships" id="258" r:id="R08408330eff54168"/>
    <p:sldId xmlns:r="http://schemas.openxmlformats.org/officeDocument/2006/relationships" id="259" r:id="R97f23ffcf1c2402a"/>
    <p:sldId xmlns:r="http://schemas.openxmlformats.org/officeDocument/2006/relationships" id="260" r:id="R16af0d8f803c46c4"/>
    <p:sldId xmlns:r="http://schemas.openxmlformats.org/officeDocument/2006/relationships" id="261" r:id="R1024c3f81a7c44f7"/>
    <p:sldId xmlns:r="http://schemas.openxmlformats.org/officeDocument/2006/relationships" id="262" r:id="Re86e008f7971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a9d89eeca411d" /><Relationship Type="http://schemas.openxmlformats.org/officeDocument/2006/relationships/slide" Target="/ppt/slides/slide1.xml" Id="R8def20eae3d94a37" /><Relationship Type="http://schemas.openxmlformats.org/officeDocument/2006/relationships/slide" Target="/ppt/slides/slide2.xml" Id="Rb8696cc4032f45c2" /><Relationship Type="http://schemas.openxmlformats.org/officeDocument/2006/relationships/slide" Target="/ppt/slides/slide3.xml" Id="R08408330eff54168" /><Relationship Type="http://schemas.openxmlformats.org/officeDocument/2006/relationships/slide" Target="/ppt/slides/slide4.xml" Id="R97f23ffcf1c2402a" /><Relationship Type="http://schemas.openxmlformats.org/officeDocument/2006/relationships/slide" Target="/ppt/slides/slide5.xml" Id="R16af0d8f803c46c4" /><Relationship Type="http://schemas.openxmlformats.org/officeDocument/2006/relationships/slide" Target="/ppt/slides/slide6.xml" Id="R1024c3f81a7c44f7" /><Relationship Type="http://schemas.openxmlformats.org/officeDocument/2006/relationships/slide" Target="/ppt/slides/slide7.xml" Id="Re86e008f7971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42350ce8642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811943ff94050" /><Relationship Type="http://schemas.openxmlformats.org/officeDocument/2006/relationships/theme" Target="/ppt/slideMasters/theme/theme1.xml" Id="R784293e6e9634a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1811943ff9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3fc97415e49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62903d62e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daf592d2c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55aa4dc60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e83f67c54a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1260bda3b45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2333e4a2e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BREKKE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BREKKE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21 955 118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21 956 937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OLAV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OLAV  –  12,8 %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EVEN OLAV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GLENN REIDAR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OLAV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EVEN OLAV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Sandsværveien 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3615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73 10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950 788 216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BREKKE AS</a:t>
            </a:r>
          </a:p>
        </p:txBody>
      </p:sp>
    </p:spTree>
  </p:cSld>
  <p:clrMapOvr>
    <a:masterClrMapping xmlns:a="http://schemas.openxmlformats.org/drawingml/2006/main"/>
  </p:clrMapOvr>
</p:sld>
</file>