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73dff76e246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3b38f54db64500"/>
  </p:sldMasterIdLst>
  <p:sldIdLst>
    <p:sldId xmlns:r="http://schemas.openxmlformats.org/officeDocument/2006/relationships" id="256" r:id="R3e21c1798d894c4e"/>
    <p:sldId xmlns:r="http://schemas.openxmlformats.org/officeDocument/2006/relationships" id="257" r:id="R9acb527171dc4fea"/>
    <p:sldId xmlns:r="http://schemas.openxmlformats.org/officeDocument/2006/relationships" id="258" r:id="R83bf42cf9c774d40"/>
    <p:sldId xmlns:r="http://schemas.openxmlformats.org/officeDocument/2006/relationships" id="259" r:id="Raf7383188ed74f13"/>
    <p:sldId xmlns:r="http://schemas.openxmlformats.org/officeDocument/2006/relationships" id="260" r:id="Rf668666aa3bc4803"/>
    <p:sldId xmlns:r="http://schemas.openxmlformats.org/officeDocument/2006/relationships" id="261" r:id="R91084676bdb2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b38f54db64500" /><Relationship Type="http://schemas.openxmlformats.org/officeDocument/2006/relationships/slide" Target="/ppt/slides/slide1.xml" Id="R3e21c1798d894c4e" /><Relationship Type="http://schemas.openxmlformats.org/officeDocument/2006/relationships/slide" Target="/ppt/slides/slide2.xml" Id="R9acb527171dc4fea" /><Relationship Type="http://schemas.openxmlformats.org/officeDocument/2006/relationships/slide" Target="/ppt/slides/slide3.xml" Id="R83bf42cf9c774d40" /><Relationship Type="http://schemas.openxmlformats.org/officeDocument/2006/relationships/slide" Target="/ppt/slides/slide4.xml" Id="Raf7383188ed74f13" /><Relationship Type="http://schemas.openxmlformats.org/officeDocument/2006/relationships/slide" Target="/ppt/slides/slide5.xml" Id="Rf668666aa3bc4803" /><Relationship Type="http://schemas.openxmlformats.org/officeDocument/2006/relationships/slide" Target="/ppt/slides/slide6.xml" Id="R91084676bdb2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714670c6f47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6995a8a9c4594" /><Relationship Type="http://schemas.openxmlformats.org/officeDocument/2006/relationships/theme" Target="/ppt/slideMasters/theme/theme1.xml" Id="R51b766fa09e8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f6995a8a9c45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9c0b3f55f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9cde81c984f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b9c7275d149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f1df4201e45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fdd0177834b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90a9d7a07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775 463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5 431 017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22 240 274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950 813 113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