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b0d22371e74e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5f95c526164eb8"/>
  </p:sldMasterIdLst>
  <p:sldIdLst>
    <p:sldId xmlns:r="http://schemas.openxmlformats.org/officeDocument/2006/relationships" id="256" r:id="Rcc0a3256484d46fc"/>
    <p:sldId xmlns:r="http://schemas.openxmlformats.org/officeDocument/2006/relationships" id="257" r:id="R4dedd7e93e7e4d61"/>
    <p:sldId xmlns:r="http://schemas.openxmlformats.org/officeDocument/2006/relationships" id="258" r:id="R7166b899fbfa4e51"/>
    <p:sldId xmlns:r="http://schemas.openxmlformats.org/officeDocument/2006/relationships" id="259" r:id="Ra97537d5629142d4"/>
    <p:sldId xmlns:r="http://schemas.openxmlformats.org/officeDocument/2006/relationships" id="260" r:id="Rc127921d317a4c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5f95c526164eb8" /><Relationship Type="http://schemas.openxmlformats.org/officeDocument/2006/relationships/slide" Target="/ppt/slides/slide1.xml" Id="Rcc0a3256484d46fc" /><Relationship Type="http://schemas.openxmlformats.org/officeDocument/2006/relationships/slide" Target="/ppt/slides/slide2.xml" Id="R4dedd7e93e7e4d61" /><Relationship Type="http://schemas.openxmlformats.org/officeDocument/2006/relationships/slide" Target="/ppt/slides/slide3.xml" Id="R7166b899fbfa4e51" /><Relationship Type="http://schemas.openxmlformats.org/officeDocument/2006/relationships/slide" Target="/ppt/slides/slide4.xml" Id="Ra97537d5629142d4" /><Relationship Type="http://schemas.openxmlformats.org/officeDocument/2006/relationships/slide" Target="/ppt/slides/slide5.xml" Id="Rc127921d317a4c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caa78fc08e4c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a101b80a643b6" /><Relationship Type="http://schemas.openxmlformats.org/officeDocument/2006/relationships/theme" Target="/ppt/slideMasters/theme/theme1.xml" Id="R2d626d08ec3542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2a101b80a643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3a38c169240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600a035604c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3e1cb004043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ba711e18249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440670cf240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RÅDHUSET REKLAMEBYRÅ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 REKLAMEBYRÅ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950 839 430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