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5e6d989f1b7412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7e7d18f73654d67"/>
  </p:sldMasterIdLst>
  <p:sldIdLst>
    <p:sldId xmlns:r="http://schemas.openxmlformats.org/officeDocument/2006/relationships" id="256" r:id="Rcf5ae02b6b3a4b09"/>
    <p:sldId xmlns:r="http://schemas.openxmlformats.org/officeDocument/2006/relationships" id="257" r:id="R5a754f9e2af241ca"/>
    <p:sldId xmlns:r="http://schemas.openxmlformats.org/officeDocument/2006/relationships" id="258" r:id="R4ad4f366be224d72"/>
    <p:sldId xmlns:r="http://schemas.openxmlformats.org/officeDocument/2006/relationships" id="259" r:id="Rc81012d3cf644de4"/>
    <p:sldId xmlns:r="http://schemas.openxmlformats.org/officeDocument/2006/relationships" id="260" r:id="Rcfb7cddb75bb4eeb"/>
    <p:sldId xmlns:r="http://schemas.openxmlformats.org/officeDocument/2006/relationships" id="261" r:id="R050fc03e078542a0"/>
    <p:sldId xmlns:r="http://schemas.openxmlformats.org/officeDocument/2006/relationships" id="262" r:id="Rb16f9a16915c409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e7d18f73654d67" /><Relationship Type="http://schemas.openxmlformats.org/officeDocument/2006/relationships/slide" Target="/ppt/slides/slide1.xml" Id="Rcf5ae02b6b3a4b09" /><Relationship Type="http://schemas.openxmlformats.org/officeDocument/2006/relationships/slide" Target="/ppt/slides/slide2.xml" Id="R5a754f9e2af241ca" /><Relationship Type="http://schemas.openxmlformats.org/officeDocument/2006/relationships/slide" Target="/ppt/slides/slide3.xml" Id="R4ad4f366be224d72" /><Relationship Type="http://schemas.openxmlformats.org/officeDocument/2006/relationships/slide" Target="/ppt/slides/slide4.xml" Id="Rc81012d3cf644de4" /><Relationship Type="http://schemas.openxmlformats.org/officeDocument/2006/relationships/slide" Target="/ppt/slides/slide5.xml" Id="Rcfb7cddb75bb4eeb" /><Relationship Type="http://schemas.openxmlformats.org/officeDocument/2006/relationships/slide" Target="/ppt/slides/slide6.xml" Id="R050fc03e078542a0" /><Relationship Type="http://schemas.openxmlformats.org/officeDocument/2006/relationships/slide" Target="/ppt/slides/slide7.xml" Id="Rb16f9a16915c409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e13b936db14ab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f11dd69b14469a" /><Relationship Type="http://schemas.openxmlformats.org/officeDocument/2006/relationships/theme" Target="/ppt/slideMasters/theme/theme1.xml" Id="R5cdfbaedb386443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af11dd69b14469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379ec4b5af409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a07103f88b48a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d24a8070c440d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5ba41ef111471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4a5770faf8407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79e3de6f0b4b7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cbfb5c0fad49b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SOLBERG UR OPTIKK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SOLBERG UR OPTIKK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SOLBERG UR OPTIKK AS ble etablert [år] og holder til i Mjøndalen.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SOLBERG UR OPTIKK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SOLBERG UR OPTIKK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SOLBERG UR OPTIKK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4 056 793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507 593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443 279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2 202 532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2 829 526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SOLBERG UR OPTIKK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SØRBY NINA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SOLBERG UR OPTIKK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Arbeidergata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3050 Mjøndalen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87 61 07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950 932 821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SOLBERG UR OPTIKK AS</a:t>
            </a:r>
          </a:p>
        </p:txBody>
      </p:sp>
    </p:spTree>
  </p:cSld>
  <p:clrMapOvr>
    <a:masterClrMapping xmlns:a="http://schemas.openxmlformats.org/drawingml/2006/main"/>
  </p:clrMapOvr>
</p:sld>
</file>