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8123fd7b83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eab6815444228"/>
  </p:sldMasterIdLst>
  <p:sldIdLst>
    <p:sldId xmlns:r="http://schemas.openxmlformats.org/officeDocument/2006/relationships" id="256" r:id="Rad38fdd8741d410f"/>
    <p:sldId xmlns:r="http://schemas.openxmlformats.org/officeDocument/2006/relationships" id="257" r:id="Raced8b95cfa84a6d"/>
    <p:sldId xmlns:r="http://schemas.openxmlformats.org/officeDocument/2006/relationships" id="258" r:id="R2cb449b16c2e4b53"/>
    <p:sldId xmlns:r="http://schemas.openxmlformats.org/officeDocument/2006/relationships" id="259" r:id="Rcc21e887be634f01"/>
    <p:sldId xmlns:r="http://schemas.openxmlformats.org/officeDocument/2006/relationships" id="260" r:id="R2bd4ac8793d840cf"/>
    <p:sldId xmlns:r="http://schemas.openxmlformats.org/officeDocument/2006/relationships" id="261" r:id="R486730f9667741c5"/>
    <p:sldId xmlns:r="http://schemas.openxmlformats.org/officeDocument/2006/relationships" id="262" r:id="R9b2d6bc65606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eab6815444228" /><Relationship Type="http://schemas.openxmlformats.org/officeDocument/2006/relationships/slide" Target="/ppt/slides/slide1.xml" Id="Rad38fdd8741d410f" /><Relationship Type="http://schemas.openxmlformats.org/officeDocument/2006/relationships/slide" Target="/ppt/slides/slide2.xml" Id="Raced8b95cfa84a6d" /><Relationship Type="http://schemas.openxmlformats.org/officeDocument/2006/relationships/slide" Target="/ppt/slides/slide3.xml" Id="R2cb449b16c2e4b53" /><Relationship Type="http://schemas.openxmlformats.org/officeDocument/2006/relationships/slide" Target="/ppt/slides/slide4.xml" Id="Rcc21e887be634f01" /><Relationship Type="http://schemas.openxmlformats.org/officeDocument/2006/relationships/slide" Target="/ppt/slides/slide5.xml" Id="R2bd4ac8793d840cf" /><Relationship Type="http://schemas.openxmlformats.org/officeDocument/2006/relationships/slide" Target="/ppt/slides/slide6.xml" Id="R486730f9667741c5" /><Relationship Type="http://schemas.openxmlformats.org/officeDocument/2006/relationships/slide" Target="/ppt/slides/slide7.xml" Id="R9b2d6bc65606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2e05fde604f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d8e3d8e12474a" /><Relationship Type="http://schemas.openxmlformats.org/officeDocument/2006/relationships/theme" Target="/ppt/slideMasters/theme/theme1.xml" Id="R33c464ab7ff4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cd8e3d8e1247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3c87b1b3a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b10221a6e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e935a09474b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4609dc11c41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7de4fd59446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28c3ac07643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9911282fa45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AS ble etablert [år] og holder til i Hovdebygda.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13 327 891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13 536 164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HOLSVIK LAURITZ  –  60,5 %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HOLSVIK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HOLSVIK KRISTINE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WATERSTONE AS  –  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6160 Hovdebygda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70066767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950 972 394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AS</a:t>
            </a:r>
          </a:p>
        </p:txBody>
      </p:sp>
    </p:spTree>
  </p:cSld>
  <p:clrMapOvr>
    <a:masterClrMapping xmlns:a="http://schemas.openxmlformats.org/drawingml/2006/main"/>
  </p:clrMapOvr>
</p:sld>
</file>