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624cb137a64a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3b37c159d342a2"/>
  </p:sldMasterIdLst>
  <p:sldIdLst>
    <p:sldId xmlns:r="http://schemas.openxmlformats.org/officeDocument/2006/relationships" id="256" r:id="R99f52ca69e5d441e"/>
    <p:sldId xmlns:r="http://schemas.openxmlformats.org/officeDocument/2006/relationships" id="257" r:id="R83f526508705451d"/>
    <p:sldId xmlns:r="http://schemas.openxmlformats.org/officeDocument/2006/relationships" id="258" r:id="R266e3e9b023747e0"/>
    <p:sldId xmlns:r="http://schemas.openxmlformats.org/officeDocument/2006/relationships" id="259" r:id="R27ac6319f4ba46da"/>
    <p:sldId xmlns:r="http://schemas.openxmlformats.org/officeDocument/2006/relationships" id="260" r:id="Rf507576cb9fe4233"/>
    <p:sldId xmlns:r="http://schemas.openxmlformats.org/officeDocument/2006/relationships" id="261" r:id="Ra2fd3b705aa946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b37c159d342a2" /><Relationship Type="http://schemas.openxmlformats.org/officeDocument/2006/relationships/slide" Target="/ppt/slides/slide1.xml" Id="R99f52ca69e5d441e" /><Relationship Type="http://schemas.openxmlformats.org/officeDocument/2006/relationships/slide" Target="/ppt/slides/slide2.xml" Id="R83f526508705451d" /><Relationship Type="http://schemas.openxmlformats.org/officeDocument/2006/relationships/slide" Target="/ppt/slides/slide3.xml" Id="R266e3e9b023747e0" /><Relationship Type="http://schemas.openxmlformats.org/officeDocument/2006/relationships/slide" Target="/ppt/slides/slide4.xml" Id="R27ac6319f4ba46da" /><Relationship Type="http://schemas.openxmlformats.org/officeDocument/2006/relationships/slide" Target="/ppt/slides/slide5.xml" Id="Rf507576cb9fe4233" /><Relationship Type="http://schemas.openxmlformats.org/officeDocument/2006/relationships/slide" Target="/ppt/slides/slide6.xml" Id="Ra2fd3b705aa946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ddf2f1b8d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268fc51134cf8" /><Relationship Type="http://schemas.openxmlformats.org/officeDocument/2006/relationships/theme" Target="/ppt/slideMasters/theme/theme1.xml" Id="R269a36a96669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b268fc51134c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15131cd984e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44087357948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1b22b61484e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447de424c47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4ef1d42f0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9ad61cb494a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REGNSKAPSHUSET RØRVIK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RØRVIK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SMN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951 016 071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