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8e9201b1924e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d2a7a5e5604fcb"/>
  </p:sldMasterIdLst>
  <p:sldIdLst>
    <p:sldId xmlns:r="http://schemas.openxmlformats.org/officeDocument/2006/relationships" id="256" r:id="R02a133c7941b4089"/>
    <p:sldId xmlns:r="http://schemas.openxmlformats.org/officeDocument/2006/relationships" id="257" r:id="Rf7cfb323fd4941cb"/>
    <p:sldId xmlns:r="http://schemas.openxmlformats.org/officeDocument/2006/relationships" id="258" r:id="R522ae4bc648f4712"/>
    <p:sldId xmlns:r="http://schemas.openxmlformats.org/officeDocument/2006/relationships" id="259" r:id="R332def9aeed240b8"/>
    <p:sldId xmlns:r="http://schemas.openxmlformats.org/officeDocument/2006/relationships" id="260" r:id="Rc5a815655d8c47d2"/>
    <p:sldId xmlns:r="http://schemas.openxmlformats.org/officeDocument/2006/relationships" id="261" r:id="Rdd2ce4b3a11743b0"/>
    <p:sldId xmlns:r="http://schemas.openxmlformats.org/officeDocument/2006/relationships" id="262" r:id="R8ecb15ad1a7340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2a7a5e5604fcb" /><Relationship Type="http://schemas.openxmlformats.org/officeDocument/2006/relationships/slide" Target="/ppt/slides/slide1.xml" Id="R02a133c7941b4089" /><Relationship Type="http://schemas.openxmlformats.org/officeDocument/2006/relationships/slide" Target="/ppt/slides/slide2.xml" Id="Rf7cfb323fd4941cb" /><Relationship Type="http://schemas.openxmlformats.org/officeDocument/2006/relationships/slide" Target="/ppt/slides/slide3.xml" Id="R522ae4bc648f4712" /><Relationship Type="http://schemas.openxmlformats.org/officeDocument/2006/relationships/slide" Target="/ppt/slides/slide4.xml" Id="R332def9aeed240b8" /><Relationship Type="http://schemas.openxmlformats.org/officeDocument/2006/relationships/slide" Target="/ppt/slides/slide5.xml" Id="Rc5a815655d8c47d2" /><Relationship Type="http://schemas.openxmlformats.org/officeDocument/2006/relationships/slide" Target="/ppt/slides/slide6.xml" Id="Rdd2ce4b3a11743b0" /><Relationship Type="http://schemas.openxmlformats.org/officeDocument/2006/relationships/slide" Target="/ppt/slides/slide7.xml" Id="R8ecb15ad1a7340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d6881e016b48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00ba2788041b2" /><Relationship Type="http://schemas.openxmlformats.org/officeDocument/2006/relationships/theme" Target="/ppt/slideMasters/theme/theme1.xml" Id="Ra2b3e68fcdcf47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d00ba2788041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accf52a144c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9cacd111145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cde07267947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cb294216b45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fd568c8e84d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45fa44c8448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6f6c1411e45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&amp; F BACHKE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&amp; F BACHKE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2 637 018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608 110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4 919 592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47 789 752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50 468 885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FALKHØ AS  –  44,7 %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FALKHØ AS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BACHKE ARILD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OPPSJØ AS  –  14,2 %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951 117 536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