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bdea44df2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3c3f6049c4617"/>
  </p:sldMasterIdLst>
  <p:sldIdLst>
    <p:sldId xmlns:r="http://schemas.openxmlformats.org/officeDocument/2006/relationships" id="256" r:id="R955c6e6e2eee42d9"/>
    <p:sldId xmlns:r="http://schemas.openxmlformats.org/officeDocument/2006/relationships" id="257" r:id="R4b3dc198152c4f21"/>
    <p:sldId xmlns:r="http://schemas.openxmlformats.org/officeDocument/2006/relationships" id="258" r:id="R94a1de1fb2dd4a46"/>
    <p:sldId xmlns:r="http://schemas.openxmlformats.org/officeDocument/2006/relationships" id="259" r:id="R2646937b989644a2"/>
    <p:sldId xmlns:r="http://schemas.openxmlformats.org/officeDocument/2006/relationships" id="260" r:id="R4b09a56d38bf49de"/>
    <p:sldId xmlns:r="http://schemas.openxmlformats.org/officeDocument/2006/relationships" id="261" r:id="R8f853a2943fd4d56"/>
    <p:sldId xmlns:r="http://schemas.openxmlformats.org/officeDocument/2006/relationships" id="262" r:id="R2ed7d41bb0b6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3c3f6049c4617" /><Relationship Type="http://schemas.openxmlformats.org/officeDocument/2006/relationships/slide" Target="/ppt/slides/slide1.xml" Id="R955c6e6e2eee42d9" /><Relationship Type="http://schemas.openxmlformats.org/officeDocument/2006/relationships/slide" Target="/ppt/slides/slide2.xml" Id="R4b3dc198152c4f21" /><Relationship Type="http://schemas.openxmlformats.org/officeDocument/2006/relationships/slide" Target="/ppt/slides/slide3.xml" Id="R94a1de1fb2dd4a46" /><Relationship Type="http://schemas.openxmlformats.org/officeDocument/2006/relationships/slide" Target="/ppt/slides/slide4.xml" Id="R2646937b989644a2" /><Relationship Type="http://schemas.openxmlformats.org/officeDocument/2006/relationships/slide" Target="/ppt/slides/slide5.xml" Id="R4b09a56d38bf49de" /><Relationship Type="http://schemas.openxmlformats.org/officeDocument/2006/relationships/slide" Target="/ppt/slides/slide6.xml" Id="R8f853a2943fd4d56" /><Relationship Type="http://schemas.openxmlformats.org/officeDocument/2006/relationships/slide" Target="/ppt/slides/slide7.xml" Id="R2ed7d41bb0b6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92b25c9df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cc4d86d14692" /><Relationship Type="http://schemas.openxmlformats.org/officeDocument/2006/relationships/theme" Target="/ppt/slideMasters/theme/theme1.xml" Id="Rb802d3a9d375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ecc4d86d1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3305f36b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c4da4110b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6886f73a8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279323eee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ff21e958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fb0bbc79a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26e3e3344e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