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d707a8457294c9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a55963f69f94a55"/>
  </p:sldMasterIdLst>
  <p:sldIdLst>
    <p:sldId xmlns:r="http://schemas.openxmlformats.org/officeDocument/2006/relationships" id="256" r:id="R283ad1a6d4dd4c2e"/>
    <p:sldId xmlns:r="http://schemas.openxmlformats.org/officeDocument/2006/relationships" id="257" r:id="R0dc6edd8bfe5431a"/>
    <p:sldId xmlns:r="http://schemas.openxmlformats.org/officeDocument/2006/relationships" id="258" r:id="R0f3fda145243491e"/>
    <p:sldId xmlns:r="http://schemas.openxmlformats.org/officeDocument/2006/relationships" id="259" r:id="Re80e2acaf2c44716"/>
    <p:sldId xmlns:r="http://schemas.openxmlformats.org/officeDocument/2006/relationships" id="260" r:id="R3dce0faf5c9947da"/>
    <p:sldId xmlns:r="http://schemas.openxmlformats.org/officeDocument/2006/relationships" id="261" r:id="Rf50018d4d32045d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55963f69f94a55" /><Relationship Type="http://schemas.openxmlformats.org/officeDocument/2006/relationships/slide" Target="/ppt/slides/slide1.xml" Id="R283ad1a6d4dd4c2e" /><Relationship Type="http://schemas.openxmlformats.org/officeDocument/2006/relationships/slide" Target="/ppt/slides/slide2.xml" Id="R0dc6edd8bfe5431a" /><Relationship Type="http://schemas.openxmlformats.org/officeDocument/2006/relationships/slide" Target="/ppt/slides/slide3.xml" Id="R0f3fda145243491e" /><Relationship Type="http://schemas.openxmlformats.org/officeDocument/2006/relationships/slide" Target="/ppt/slides/slide4.xml" Id="Re80e2acaf2c44716" /><Relationship Type="http://schemas.openxmlformats.org/officeDocument/2006/relationships/slide" Target="/ppt/slides/slide5.xml" Id="R3dce0faf5c9947da" /><Relationship Type="http://schemas.openxmlformats.org/officeDocument/2006/relationships/slide" Target="/ppt/slides/slide6.xml" Id="Rf50018d4d32045d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1855f2b92240e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dae4df1b8f4b50" /><Relationship Type="http://schemas.openxmlformats.org/officeDocument/2006/relationships/theme" Target="/ppt/slideMasters/theme/theme1.xml" Id="R754ba36c750e4cf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ddae4df1b8f4b5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b930f2bdd0405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bac1d8b8174e7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e34080afa646d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2787567da445e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3ee4ae2843456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09f2ae39084d9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ADRIAN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ADRIAN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ADRIAN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ADRIAN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ADRIAN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ADRIAN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S. Haudemann-Andersen, Holmenkollveien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0376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14 44 09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951 237 205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ADRIAN AS</a:t>
            </a:r>
          </a:p>
        </p:txBody>
      </p:sp>
    </p:spTree>
  </p:cSld>
  <p:clrMapOvr>
    <a:masterClrMapping xmlns:a="http://schemas.openxmlformats.org/drawingml/2006/main"/>
  </p:clrMapOvr>
</p:sld>
</file>