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3ef9ccbb676469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d012ba15e6042f4"/>
  </p:sldMasterIdLst>
  <p:sldIdLst>
    <p:sldId xmlns:r="http://schemas.openxmlformats.org/officeDocument/2006/relationships" id="256" r:id="Rf6cf8ebebd124980"/>
    <p:sldId xmlns:r="http://schemas.openxmlformats.org/officeDocument/2006/relationships" id="257" r:id="R7a422bea5da547bd"/>
    <p:sldId xmlns:r="http://schemas.openxmlformats.org/officeDocument/2006/relationships" id="258" r:id="R9580d46c9fc04838"/>
    <p:sldId xmlns:r="http://schemas.openxmlformats.org/officeDocument/2006/relationships" id="259" r:id="R13c0084fd2c84c47"/>
    <p:sldId xmlns:r="http://schemas.openxmlformats.org/officeDocument/2006/relationships" id="260" r:id="Rf4766919367e4ee7"/>
    <p:sldId xmlns:r="http://schemas.openxmlformats.org/officeDocument/2006/relationships" id="261" r:id="R0fa10dc5e70d4ff9"/>
    <p:sldId xmlns:r="http://schemas.openxmlformats.org/officeDocument/2006/relationships" id="262" r:id="R39a0065edc8946c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d012ba15e6042f4" /><Relationship Type="http://schemas.openxmlformats.org/officeDocument/2006/relationships/slide" Target="/ppt/slides/slide1.xml" Id="Rf6cf8ebebd124980" /><Relationship Type="http://schemas.openxmlformats.org/officeDocument/2006/relationships/slide" Target="/ppt/slides/slide2.xml" Id="R7a422bea5da547bd" /><Relationship Type="http://schemas.openxmlformats.org/officeDocument/2006/relationships/slide" Target="/ppt/slides/slide3.xml" Id="R9580d46c9fc04838" /><Relationship Type="http://schemas.openxmlformats.org/officeDocument/2006/relationships/slide" Target="/ppt/slides/slide4.xml" Id="R13c0084fd2c84c47" /><Relationship Type="http://schemas.openxmlformats.org/officeDocument/2006/relationships/slide" Target="/ppt/slides/slide5.xml" Id="Rf4766919367e4ee7" /><Relationship Type="http://schemas.openxmlformats.org/officeDocument/2006/relationships/slide" Target="/ppt/slides/slide6.xml" Id="R0fa10dc5e70d4ff9" /><Relationship Type="http://schemas.openxmlformats.org/officeDocument/2006/relationships/slide" Target="/ppt/slides/slide7.xml" Id="R39a0065edc8946c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89c60cebd4148f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d9ed263d8649bb" /><Relationship Type="http://schemas.openxmlformats.org/officeDocument/2006/relationships/theme" Target="/ppt/slideMasters/theme/theme1.xml" Id="Rf5ad062e412846f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bd9ed263d8649b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2bc2672065454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187217077d4e6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cbb617a35b408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54459bed6442a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e1171479b546f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2889afb4ef4d2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80d89016e4404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ADRIAN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ADRIAN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ADRIAN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ADRIAN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ADRIAN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ADRIAN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−116 663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−131 412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156 754 820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246 543 383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ADRIAN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STEIN VIDAR HAUDEMANN-ANDERSEN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ADRIAN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S. Haudemann-Andersen, Holmenkollveien 19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0376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14 44 09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951 237 205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ADRIAN AS</a:t>
            </a:r>
          </a:p>
        </p:txBody>
      </p:sp>
    </p:spTree>
  </p:cSld>
  <p:clrMapOvr>
    <a:masterClrMapping xmlns:a="http://schemas.openxmlformats.org/drawingml/2006/main"/>
  </p:clrMapOvr>
</p:sld>
</file>