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11758fb91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807d92294440d"/>
  </p:sldMasterIdLst>
  <p:sldIdLst>
    <p:sldId xmlns:r="http://schemas.openxmlformats.org/officeDocument/2006/relationships" id="256" r:id="Rcfb453fcf878489c"/>
    <p:sldId xmlns:r="http://schemas.openxmlformats.org/officeDocument/2006/relationships" id="257" r:id="R8595be603c664116"/>
    <p:sldId xmlns:r="http://schemas.openxmlformats.org/officeDocument/2006/relationships" id="258" r:id="R6ca0d8e9b3da4b3e"/>
    <p:sldId xmlns:r="http://schemas.openxmlformats.org/officeDocument/2006/relationships" id="259" r:id="R6d549d34c2484d6e"/>
    <p:sldId xmlns:r="http://schemas.openxmlformats.org/officeDocument/2006/relationships" id="260" r:id="Rf7d8042bea384d1c"/>
    <p:sldId xmlns:r="http://schemas.openxmlformats.org/officeDocument/2006/relationships" id="261" r:id="R086e005a913e40cf"/>
    <p:sldId xmlns:r="http://schemas.openxmlformats.org/officeDocument/2006/relationships" id="262" r:id="R87613cc7407f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807d92294440d" /><Relationship Type="http://schemas.openxmlformats.org/officeDocument/2006/relationships/slide" Target="/ppt/slides/slide1.xml" Id="Rcfb453fcf878489c" /><Relationship Type="http://schemas.openxmlformats.org/officeDocument/2006/relationships/slide" Target="/ppt/slides/slide2.xml" Id="R8595be603c664116" /><Relationship Type="http://schemas.openxmlformats.org/officeDocument/2006/relationships/slide" Target="/ppt/slides/slide3.xml" Id="R6ca0d8e9b3da4b3e" /><Relationship Type="http://schemas.openxmlformats.org/officeDocument/2006/relationships/slide" Target="/ppt/slides/slide4.xml" Id="R6d549d34c2484d6e" /><Relationship Type="http://schemas.openxmlformats.org/officeDocument/2006/relationships/slide" Target="/ppt/slides/slide5.xml" Id="Rf7d8042bea384d1c" /><Relationship Type="http://schemas.openxmlformats.org/officeDocument/2006/relationships/slide" Target="/ppt/slides/slide6.xml" Id="R086e005a913e40cf" /><Relationship Type="http://schemas.openxmlformats.org/officeDocument/2006/relationships/slide" Target="/ppt/slides/slide7.xml" Id="R87613cc7407f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7e049b346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56a50ad0a41a2" /><Relationship Type="http://schemas.openxmlformats.org/officeDocument/2006/relationships/theme" Target="/ppt/slideMasters/theme/theme1.xml" Id="Re9548b91317f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56a50ad0a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5a6ce7986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8d8cb964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5684f7b17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974176ed64e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0212465c044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faa6bb28942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2a91fbeee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