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0c087a78c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99203fceb4361"/>
  </p:sldMasterIdLst>
  <p:sldIdLst>
    <p:sldId xmlns:r="http://schemas.openxmlformats.org/officeDocument/2006/relationships" id="256" r:id="Rdf11058c52f6436a"/>
    <p:sldId xmlns:r="http://schemas.openxmlformats.org/officeDocument/2006/relationships" id="257" r:id="R6e9061416042490e"/>
    <p:sldId xmlns:r="http://schemas.openxmlformats.org/officeDocument/2006/relationships" id="258" r:id="R5dc7b4dc65fd4b1f"/>
    <p:sldId xmlns:r="http://schemas.openxmlformats.org/officeDocument/2006/relationships" id="259" r:id="R9dc35661ebbd4edc"/>
    <p:sldId xmlns:r="http://schemas.openxmlformats.org/officeDocument/2006/relationships" id="260" r:id="R799343867a114b03"/>
    <p:sldId xmlns:r="http://schemas.openxmlformats.org/officeDocument/2006/relationships" id="261" r:id="Re9cf747815e740af"/>
    <p:sldId xmlns:r="http://schemas.openxmlformats.org/officeDocument/2006/relationships" id="262" r:id="R4e0506dcb9f7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99203fceb4361" /><Relationship Type="http://schemas.openxmlformats.org/officeDocument/2006/relationships/slide" Target="/ppt/slides/slide1.xml" Id="Rdf11058c52f6436a" /><Relationship Type="http://schemas.openxmlformats.org/officeDocument/2006/relationships/slide" Target="/ppt/slides/slide2.xml" Id="R6e9061416042490e" /><Relationship Type="http://schemas.openxmlformats.org/officeDocument/2006/relationships/slide" Target="/ppt/slides/slide3.xml" Id="R5dc7b4dc65fd4b1f" /><Relationship Type="http://schemas.openxmlformats.org/officeDocument/2006/relationships/slide" Target="/ppt/slides/slide4.xml" Id="R9dc35661ebbd4edc" /><Relationship Type="http://schemas.openxmlformats.org/officeDocument/2006/relationships/slide" Target="/ppt/slides/slide5.xml" Id="R799343867a114b03" /><Relationship Type="http://schemas.openxmlformats.org/officeDocument/2006/relationships/slide" Target="/ppt/slides/slide6.xml" Id="Re9cf747815e740af" /><Relationship Type="http://schemas.openxmlformats.org/officeDocument/2006/relationships/slide" Target="/ppt/slides/slide7.xml" Id="R4e0506dcb9f7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dc2e7a2ab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80c7b634a456a" /><Relationship Type="http://schemas.openxmlformats.org/officeDocument/2006/relationships/theme" Target="/ppt/slideMasters/theme/theme1.xml" Id="R0371c6db6ebc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80c7b634a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da22f8ad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ba6798b2c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a1a87f62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547bcbbb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167a6177f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371b2de9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877434ecd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