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bc26a74fc24b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c8496c844c4ad4"/>
  </p:sldMasterIdLst>
  <p:sldIdLst>
    <p:sldId xmlns:r="http://schemas.openxmlformats.org/officeDocument/2006/relationships" id="256" r:id="R7dcdd6a9267f415f"/>
    <p:sldId xmlns:r="http://schemas.openxmlformats.org/officeDocument/2006/relationships" id="257" r:id="Rb93c12a974504623"/>
    <p:sldId xmlns:r="http://schemas.openxmlformats.org/officeDocument/2006/relationships" id="258" r:id="Ree6023fd55504734"/>
    <p:sldId xmlns:r="http://schemas.openxmlformats.org/officeDocument/2006/relationships" id="259" r:id="R93f0f5fe022a483c"/>
    <p:sldId xmlns:r="http://schemas.openxmlformats.org/officeDocument/2006/relationships" id="260" r:id="R749419a34c814391"/>
    <p:sldId xmlns:r="http://schemas.openxmlformats.org/officeDocument/2006/relationships" id="261" r:id="Rca2098bb4c9948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8496c844c4ad4" /><Relationship Type="http://schemas.openxmlformats.org/officeDocument/2006/relationships/slide" Target="/ppt/slides/slide1.xml" Id="R7dcdd6a9267f415f" /><Relationship Type="http://schemas.openxmlformats.org/officeDocument/2006/relationships/slide" Target="/ppt/slides/slide2.xml" Id="Rb93c12a974504623" /><Relationship Type="http://schemas.openxmlformats.org/officeDocument/2006/relationships/slide" Target="/ppt/slides/slide3.xml" Id="Ree6023fd55504734" /><Relationship Type="http://schemas.openxmlformats.org/officeDocument/2006/relationships/slide" Target="/ppt/slides/slide4.xml" Id="R93f0f5fe022a483c" /><Relationship Type="http://schemas.openxmlformats.org/officeDocument/2006/relationships/slide" Target="/ppt/slides/slide5.xml" Id="R749419a34c814391" /><Relationship Type="http://schemas.openxmlformats.org/officeDocument/2006/relationships/slide" Target="/ppt/slides/slide6.xml" Id="Rca2098bb4c9948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7851640c240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4838218db4041" /><Relationship Type="http://schemas.openxmlformats.org/officeDocument/2006/relationships/theme" Target="/ppt/slideMasters/theme/theme1.xml" Id="R304f0b5ce1974f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84838218db40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1a83a4bea49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d686232244e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7c32aa69b41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cc2d8b13e47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6cbf2e93d4e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5bbdf49dc4d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CARANT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CARANT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CARANT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CARANT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CARANT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CARANT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7125 Vanvikan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50 50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951 487 708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CARANT NORGE AS</a:t>
            </a:r>
          </a:p>
        </p:txBody>
      </p:sp>
    </p:spTree>
  </p:cSld>
  <p:clrMapOvr>
    <a:masterClrMapping xmlns:a="http://schemas.openxmlformats.org/drawingml/2006/main"/>
  </p:clrMapOvr>
</p:sld>
</file>