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b22c4896124c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46d504675245e1"/>
  </p:sldMasterIdLst>
  <p:sldIdLst>
    <p:sldId xmlns:r="http://schemas.openxmlformats.org/officeDocument/2006/relationships" id="256" r:id="Rad2f49d777924491"/>
    <p:sldId xmlns:r="http://schemas.openxmlformats.org/officeDocument/2006/relationships" id="257" r:id="Rb9e53fd3c923453b"/>
    <p:sldId xmlns:r="http://schemas.openxmlformats.org/officeDocument/2006/relationships" id="258" r:id="Re9e4cab391894a04"/>
    <p:sldId xmlns:r="http://schemas.openxmlformats.org/officeDocument/2006/relationships" id="259" r:id="R76e843cd0c984473"/>
    <p:sldId xmlns:r="http://schemas.openxmlformats.org/officeDocument/2006/relationships" id="260" r:id="R9105f0e3e62a4b71"/>
    <p:sldId xmlns:r="http://schemas.openxmlformats.org/officeDocument/2006/relationships" id="261" r:id="Rd8d719ade33e4865"/>
    <p:sldId xmlns:r="http://schemas.openxmlformats.org/officeDocument/2006/relationships" id="262" r:id="R83ab26040f2848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6d504675245e1" /><Relationship Type="http://schemas.openxmlformats.org/officeDocument/2006/relationships/slide" Target="/ppt/slides/slide1.xml" Id="Rad2f49d777924491" /><Relationship Type="http://schemas.openxmlformats.org/officeDocument/2006/relationships/slide" Target="/ppt/slides/slide2.xml" Id="Rb9e53fd3c923453b" /><Relationship Type="http://schemas.openxmlformats.org/officeDocument/2006/relationships/slide" Target="/ppt/slides/slide3.xml" Id="Re9e4cab391894a04" /><Relationship Type="http://schemas.openxmlformats.org/officeDocument/2006/relationships/slide" Target="/ppt/slides/slide4.xml" Id="R76e843cd0c984473" /><Relationship Type="http://schemas.openxmlformats.org/officeDocument/2006/relationships/slide" Target="/ppt/slides/slide5.xml" Id="R9105f0e3e62a4b71" /><Relationship Type="http://schemas.openxmlformats.org/officeDocument/2006/relationships/slide" Target="/ppt/slides/slide6.xml" Id="Rd8d719ade33e4865" /><Relationship Type="http://schemas.openxmlformats.org/officeDocument/2006/relationships/slide" Target="/ppt/slides/slide7.xml" Id="R83ab26040f2848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0d9616298848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6cb0790d44a60" /><Relationship Type="http://schemas.openxmlformats.org/officeDocument/2006/relationships/theme" Target="/ppt/slideMasters/theme/theme1.xml" Id="Rbbbb5d08d19742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b6cb0790d44a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82a18833145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0877ec1104d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7efdce14f44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3f38edfc043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9cbf1985b4d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6097184104a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a177c7c5445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