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2900f4b51e45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347bf862554cf8"/>
  </p:sldMasterIdLst>
  <p:sldIdLst>
    <p:sldId xmlns:r="http://schemas.openxmlformats.org/officeDocument/2006/relationships" id="256" r:id="R771de453c96b4b95"/>
    <p:sldId xmlns:r="http://schemas.openxmlformats.org/officeDocument/2006/relationships" id="257" r:id="R9c83c46c80914b44"/>
    <p:sldId xmlns:r="http://schemas.openxmlformats.org/officeDocument/2006/relationships" id="258" r:id="R3278cd1adfdd4f19"/>
    <p:sldId xmlns:r="http://schemas.openxmlformats.org/officeDocument/2006/relationships" id="259" r:id="R8c9f0edfe79a4ab6"/>
    <p:sldId xmlns:r="http://schemas.openxmlformats.org/officeDocument/2006/relationships" id="260" r:id="R8543e00ac9f34148"/>
    <p:sldId xmlns:r="http://schemas.openxmlformats.org/officeDocument/2006/relationships" id="261" r:id="R28a3eea272024f9d"/>
    <p:sldId xmlns:r="http://schemas.openxmlformats.org/officeDocument/2006/relationships" id="262" r:id="Rb5e1f12dc4b24d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347bf862554cf8" /><Relationship Type="http://schemas.openxmlformats.org/officeDocument/2006/relationships/slide" Target="/ppt/slides/slide1.xml" Id="R771de453c96b4b95" /><Relationship Type="http://schemas.openxmlformats.org/officeDocument/2006/relationships/slide" Target="/ppt/slides/slide2.xml" Id="R9c83c46c80914b44" /><Relationship Type="http://schemas.openxmlformats.org/officeDocument/2006/relationships/slide" Target="/ppt/slides/slide3.xml" Id="R3278cd1adfdd4f19" /><Relationship Type="http://schemas.openxmlformats.org/officeDocument/2006/relationships/slide" Target="/ppt/slides/slide4.xml" Id="R8c9f0edfe79a4ab6" /><Relationship Type="http://schemas.openxmlformats.org/officeDocument/2006/relationships/slide" Target="/ppt/slides/slide5.xml" Id="R8543e00ac9f34148" /><Relationship Type="http://schemas.openxmlformats.org/officeDocument/2006/relationships/slide" Target="/ppt/slides/slide6.xml" Id="R28a3eea272024f9d" /><Relationship Type="http://schemas.openxmlformats.org/officeDocument/2006/relationships/slide" Target="/ppt/slides/slide7.xml" Id="Rb5e1f12dc4b24d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856a796ac04f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84164cdde40e0" /><Relationship Type="http://schemas.openxmlformats.org/officeDocument/2006/relationships/theme" Target="/ppt/slideMasters/theme/theme1.xml" Id="Rc35c7615e43f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884164cdde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82062c29240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67fe674cd4d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a3387c15d47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0a82a070d44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7fa4dde9945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7967bce6a4a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ef44f4cf3340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MERIDIAN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MERIDIAN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536 940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41 343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602 331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732 290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DAHLE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6512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951 677 639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MERIDIAN AS</a:t>
            </a:r>
          </a:p>
        </p:txBody>
      </p:sp>
    </p:spTree>
  </p:cSld>
  <p:clrMapOvr>
    <a:masterClrMapping xmlns:a="http://schemas.openxmlformats.org/drawingml/2006/main"/>
  </p:clrMapOvr>
</p:sld>
</file>