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6dad7de2659418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b6d677c7faf49d1"/>
  </p:sldMasterIdLst>
  <p:sldIdLst>
    <p:sldId xmlns:r="http://schemas.openxmlformats.org/officeDocument/2006/relationships" id="256" r:id="R1609c57de86545e7"/>
    <p:sldId xmlns:r="http://schemas.openxmlformats.org/officeDocument/2006/relationships" id="257" r:id="R7405772e8f4a4702"/>
    <p:sldId xmlns:r="http://schemas.openxmlformats.org/officeDocument/2006/relationships" id="258" r:id="Rd632e5832aca4e34"/>
    <p:sldId xmlns:r="http://schemas.openxmlformats.org/officeDocument/2006/relationships" id="259" r:id="R20dadfaea8f84906"/>
    <p:sldId xmlns:r="http://schemas.openxmlformats.org/officeDocument/2006/relationships" id="260" r:id="R8262d71ba41d4a6b"/>
    <p:sldId xmlns:r="http://schemas.openxmlformats.org/officeDocument/2006/relationships" id="261" r:id="Rd2e6422fac5d4ba1"/>
    <p:sldId xmlns:r="http://schemas.openxmlformats.org/officeDocument/2006/relationships" id="262" r:id="R066fcb8ff71a440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6d677c7faf49d1" /><Relationship Type="http://schemas.openxmlformats.org/officeDocument/2006/relationships/slide" Target="/ppt/slides/slide1.xml" Id="R1609c57de86545e7" /><Relationship Type="http://schemas.openxmlformats.org/officeDocument/2006/relationships/slide" Target="/ppt/slides/slide2.xml" Id="R7405772e8f4a4702" /><Relationship Type="http://schemas.openxmlformats.org/officeDocument/2006/relationships/slide" Target="/ppt/slides/slide3.xml" Id="Rd632e5832aca4e34" /><Relationship Type="http://schemas.openxmlformats.org/officeDocument/2006/relationships/slide" Target="/ppt/slides/slide4.xml" Id="R20dadfaea8f84906" /><Relationship Type="http://schemas.openxmlformats.org/officeDocument/2006/relationships/slide" Target="/ppt/slides/slide5.xml" Id="R8262d71ba41d4a6b" /><Relationship Type="http://schemas.openxmlformats.org/officeDocument/2006/relationships/slide" Target="/ppt/slides/slide6.xml" Id="Rd2e6422fac5d4ba1" /><Relationship Type="http://schemas.openxmlformats.org/officeDocument/2006/relationships/slide" Target="/ppt/slides/slide7.xml" Id="R066fcb8ff71a440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deb57105914a7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fae9f48c25422b" /><Relationship Type="http://schemas.openxmlformats.org/officeDocument/2006/relationships/theme" Target="/ppt/slideMasters/theme/theme1.xml" Id="R591dc9525c204f9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ffae9f48c25422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aa4debd566475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3d55bb005f49a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c909a414bc413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21ad96d1b04a5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df49e43ced411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0d8010883c4ab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32a68cf6b7430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HERBERN MARINE CONSULT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HERBERN MARINE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HERBERN MARINE CONSULT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HERBERN MARINE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HERBERN MARINE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HERBERN MARINE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7 151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−795 841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3 781 842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23 560 898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24 030 325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HERBERN MARINE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SKAGERAK EVENT AS  –  66,0 %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NORMAR HOLDING COMPANY LTD.  –  24,0 %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NORMAR HOLDING COMPANY LTD.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HERBERN MARINE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Dorthes vei 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44 99 95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post@herbern.no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951 758 639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HERBERN MARINE CONSULT AS</a:t>
            </a:r>
          </a:p>
        </p:txBody>
      </p:sp>
    </p:spTree>
  </p:cSld>
  <p:clrMapOvr>
    <a:masterClrMapping xmlns:a="http://schemas.openxmlformats.org/drawingml/2006/main"/>
  </p:clrMapOvr>
</p:sld>
</file>