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de389a53c54f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3d02aec92a4ef2"/>
  </p:sldMasterIdLst>
  <p:sldIdLst>
    <p:sldId xmlns:r="http://schemas.openxmlformats.org/officeDocument/2006/relationships" id="256" r:id="Rb8ceeb2548bd485c"/>
    <p:sldId xmlns:r="http://schemas.openxmlformats.org/officeDocument/2006/relationships" id="257" r:id="R216abd6e59784f8a"/>
    <p:sldId xmlns:r="http://schemas.openxmlformats.org/officeDocument/2006/relationships" id="258" r:id="R10815748da0d4b4f"/>
    <p:sldId xmlns:r="http://schemas.openxmlformats.org/officeDocument/2006/relationships" id="259" r:id="R53314d843cd9400c"/>
    <p:sldId xmlns:r="http://schemas.openxmlformats.org/officeDocument/2006/relationships" id="260" r:id="Rea30733b09fb43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d02aec92a4ef2" /><Relationship Type="http://schemas.openxmlformats.org/officeDocument/2006/relationships/slide" Target="/ppt/slides/slide1.xml" Id="Rb8ceeb2548bd485c" /><Relationship Type="http://schemas.openxmlformats.org/officeDocument/2006/relationships/slide" Target="/ppt/slides/slide2.xml" Id="R216abd6e59784f8a" /><Relationship Type="http://schemas.openxmlformats.org/officeDocument/2006/relationships/slide" Target="/ppt/slides/slide3.xml" Id="R10815748da0d4b4f" /><Relationship Type="http://schemas.openxmlformats.org/officeDocument/2006/relationships/slide" Target="/ppt/slides/slide4.xml" Id="R53314d843cd9400c" /><Relationship Type="http://schemas.openxmlformats.org/officeDocument/2006/relationships/slide" Target="/ppt/slides/slide5.xml" Id="Rea30733b09fb43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df3bf0eed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02619947344b8" /><Relationship Type="http://schemas.openxmlformats.org/officeDocument/2006/relationships/theme" Target="/ppt/slideMasters/theme/theme1.xml" Id="R9ad18539e8d8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026199473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67ae3f9a44c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512af97dd43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392f878fe4f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0e4ec04e443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7894a5e28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 BENSIN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 BENSIN &amp;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 BENSIN &amp; SERVICE AS</a:t>
            </a:r>
          </a:p>
        </p:txBody>
      </p:sp>
    </p:spTree>
  </p:cSld>
  <p:clrMapOvr>
    <a:masterClrMapping xmlns:a="http://schemas.openxmlformats.org/drawingml/2006/main"/>
  </p:clrMapOvr>
</p:sld>
</file>