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189e65f3e149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968cedae494cb5"/>
  </p:sldMasterIdLst>
  <p:sldIdLst>
    <p:sldId xmlns:r="http://schemas.openxmlformats.org/officeDocument/2006/relationships" id="256" r:id="Rfadec40ec48b41e3"/>
    <p:sldId xmlns:r="http://schemas.openxmlformats.org/officeDocument/2006/relationships" id="257" r:id="R1117174bd57948ef"/>
    <p:sldId xmlns:r="http://schemas.openxmlformats.org/officeDocument/2006/relationships" id="258" r:id="R036ab2b0659144ed"/>
    <p:sldId xmlns:r="http://schemas.openxmlformats.org/officeDocument/2006/relationships" id="259" r:id="R7391d8bf4be44019"/>
    <p:sldId xmlns:r="http://schemas.openxmlformats.org/officeDocument/2006/relationships" id="260" r:id="R6acf6823ce7b4757"/>
    <p:sldId xmlns:r="http://schemas.openxmlformats.org/officeDocument/2006/relationships" id="261" r:id="R2e23c7a44d5f4257"/>
    <p:sldId xmlns:r="http://schemas.openxmlformats.org/officeDocument/2006/relationships" id="262" r:id="R97ae15aae9d142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68cedae494cb5" /><Relationship Type="http://schemas.openxmlformats.org/officeDocument/2006/relationships/slide" Target="/ppt/slides/slide1.xml" Id="Rfadec40ec48b41e3" /><Relationship Type="http://schemas.openxmlformats.org/officeDocument/2006/relationships/slide" Target="/ppt/slides/slide2.xml" Id="R1117174bd57948ef" /><Relationship Type="http://schemas.openxmlformats.org/officeDocument/2006/relationships/slide" Target="/ppt/slides/slide3.xml" Id="R036ab2b0659144ed" /><Relationship Type="http://schemas.openxmlformats.org/officeDocument/2006/relationships/slide" Target="/ppt/slides/slide4.xml" Id="R7391d8bf4be44019" /><Relationship Type="http://schemas.openxmlformats.org/officeDocument/2006/relationships/slide" Target="/ppt/slides/slide5.xml" Id="R6acf6823ce7b4757" /><Relationship Type="http://schemas.openxmlformats.org/officeDocument/2006/relationships/slide" Target="/ppt/slides/slide6.xml" Id="R2e23c7a44d5f4257" /><Relationship Type="http://schemas.openxmlformats.org/officeDocument/2006/relationships/slide" Target="/ppt/slides/slide7.xml" Id="R97ae15aae9d142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65ab1ca2194e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18058dde04b38" /><Relationship Type="http://schemas.openxmlformats.org/officeDocument/2006/relationships/theme" Target="/ppt/slideMasters/theme/theme1.xml" Id="R26c2e45549ec43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718058dde04b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838412dc24e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4e1369ba54b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427056d1441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560d03bd54d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e75bdf9b54f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77c6fffa541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7a2e198af4b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BRATLAND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CAMPING AS ble etablert [år] og holder til i Haukeland.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13 054 536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5 784 688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4 989 523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10 848 325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14 754 636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STIAN MICIC  –  32,4 %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PER OLAF  –  17,6 %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ZORICA M MICIC  –  17,6 %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STEFFEN MICIC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STIAN MICIC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SONJA MICIC  –  8,8 %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Brattlandsvegen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5268 Haukeland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10 13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951 860 913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