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078ed7a981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1d62b7807483c"/>
  </p:sldMasterIdLst>
  <p:sldIdLst>
    <p:sldId xmlns:r="http://schemas.openxmlformats.org/officeDocument/2006/relationships" id="256" r:id="Rc986426567834d20"/>
    <p:sldId xmlns:r="http://schemas.openxmlformats.org/officeDocument/2006/relationships" id="257" r:id="R54d04545769f4041"/>
    <p:sldId xmlns:r="http://schemas.openxmlformats.org/officeDocument/2006/relationships" id="258" r:id="Rdebda2bc018240f8"/>
    <p:sldId xmlns:r="http://schemas.openxmlformats.org/officeDocument/2006/relationships" id="259" r:id="R849cf40716324337"/>
    <p:sldId xmlns:r="http://schemas.openxmlformats.org/officeDocument/2006/relationships" id="260" r:id="R2ed7ce25f6bd4268"/>
    <p:sldId xmlns:r="http://schemas.openxmlformats.org/officeDocument/2006/relationships" id="261" r:id="R5162b088fc6c413f"/>
    <p:sldId xmlns:r="http://schemas.openxmlformats.org/officeDocument/2006/relationships" id="262" r:id="R3fab4c31753040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1d62b7807483c" /><Relationship Type="http://schemas.openxmlformats.org/officeDocument/2006/relationships/slide" Target="/ppt/slides/slide1.xml" Id="Rc986426567834d20" /><Relationship Type="http://schemas.openxmlformats.org/officeDocument/2006/relationships/slide" Target="/ppt/slides/slide2.xml" Id="R54d04545769f4041" /><Relationship Type="http://schemas.openxmlformats.org/officeDocument/2006/relationships/slide" Target="/ppt/slides/slide3.xml" Id="Rdebda2bc018240f8" /><Relationship Type="http://schemas.openxmlformats.org/officeDocument/2006/relationships/slide" Target="/ppt/slides/slide4.xml" Id="R849cf40716324337" /><Relationship Type="http://schemas.openxmlformats.org/officeDocument/2006/relationships/slide" Target="/ppt/slides/slide5.xml" Id="R2ed7ce25f6bd4268" /><Relationship Type="http://schemas.openxmlformats.org/officeDocument/2006/relationships/slide" Target="/ppt/slides/slide6.xml" Id="R5162b088fc6c413f" /><Relationship Type="http://schemas.openxmlformats.org/officeDocument/2006/relationships/slide" Target="/ppt/slides/slide7.xml" Id="R3fab4c31753040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7ec0f50124a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1f24050be4dde" /><Relationship Type="http://schemas.openxmlformats.org/officeDocument/2006/relationships/theme" Target="/ppt/slideMasters/theme/theme1.xml" Id="Ra149bb540ec2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e1f24050be4d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2383070cd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f164e567349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4b73ec71647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eecf0e18547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a2aad75094d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06ebeaaa34b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3d4f136064d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AS ble etablert [år] og holder til i Byrkjelo.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30 240 235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4 691 160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12 310 480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6826 Byrkjelo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57868168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951 962 449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