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b838b8b77e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0ea0469724f76"/>
  </p:sldMasterIdLst>
  <p:sldIdLst>
    <p:sldId xmlns:r="http://schemas.openxmlformats.org/officeDocument/2006/relationships" id="256" r:id="Rdbd6d1891fa24340"/>
    <p:sldId xmlns:r="http://schemas.openxmlformats.org/officeDocument/2006/relationships" id="257" r:id="Re06d6ebeea4f407a"/>
    <p:sldId xmlns:r="http://schemas.openxmlformats.org/officeDocument/2006/relationships" id="258" r:id="R89813df59ef34a47"/>
    <p:sldId xmlns:r="http://schemas.openxmlformats.org/officeDocument/2006/relationships" id="259" r:id="Rea99ba7ebbb84229"/>
    <p:sldId xmlns:r="http://schemas.openxmlformats.org/officeDocument/2006/relationships" id="260" r:id="R04dcb5dfb62e4ff8"/>
    <p:sldId xmlns:r="http://schemas.openxmlformats.org/officeDocument/2006/relationships" id="261" r:id="Re1b95c4bf099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0ea0469724f76" /><Relationship Type="http://schemas.openxmlformats.org/officeDocument/2006/relationships/slide" Target="/ppt/slides/slide1.xml" Id="Rdbd6d1891fa24340" /><Relationship Type="http://schemas.openxmlformats.org/officeDocument/2006/relationships/slide" Target="/ppt/slides/slide2.xml" Id="Re06d6ebeea4f407a" /><Relationship Type="http://schemas.openxmlformats.org/officeDocument/2006/relationships/slide" Target="/ppt/slides/slide3.xml" Id="R89813df59ef34a47" /><Relationship Type="http://schemas.openxmlformats.org/officeDocument/2006/relationships/slide" Target="/ppt/slides/slide4.xml" Id="Rea99ba7ebbb84229" /><Relationship Type="http://schemas.openxmlformats.org/officeDocument/2006/relationships/slide" Target="/ppt/slides/slide5.xml" Id="R04dcb5dfb62e4ff8" /><Relationship Type="http://schemas.openxmlformats.org/officeDocument/2006/relationships/slide" Target="/ppt/slides/slide6.xml" Id="Re1b95c4bf099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d0ae8e4d3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76974eb414e30" /><Relationship Type="http://schemas.openxmlformats.org/officeDocument/2006/relationships/theme" Target="/ppt/slideMasters/theme/theme1.xml" Id="R55bb93d948d9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76974eb41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6b577c1b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1f2b75e9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dd575dc29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b6cec5159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d5492aba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990747ea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