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86b719b79f4b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24aa1975854b70"/>
  </p:sldMasterIdLst>
  <p:sldIdLst>
    <p:sldId xmlns:r="http://schemas.openxmlformats.org/officeDocument/2006/relationships" id="256" r:id="R3f9c5e504b194f06"/>
    <p:sldId xmlns:r="http://schemas.openxmlformats.org/officeDocument/2006/relationships" id="257" r:id="Re41369030fc74b0e"/>
    <p:sldId xmlns:r="http://schemas.openxmlformats.org/officeDocument/2006/relationships" id="258" r:id="Rc04f3ce68fa04bc1"/>
    <p:sldId xmlns:r="http://schemas.openxmlformats.org/officeDocument/2006/relationships" id="259" r:id="R0704eac662174faf"/>
    <p:sldId xmlns:r="http://schemas.openxmlformats.org/officeDocument/2006/relationships" id="260" r:id="R97e88124e15f4a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24aa1975854b70" /><Relationship Type="http://schemas.openxmlformats.org/officeDocument/2006/relationships/slide" Target="/ppt/slides/slide1.xml" Id="R3f9c5e504b194f06" /><Relationship Type="http://schemas.openxmlformats.org/officeDocument/2006/relationships/slide" Target="/ppt/slides/slide2.xml" Id="Re41369030fc74b0e" /><Relationship Type="http://schemas.openxmlformats.org/officeDocument/2006/relationships/slide" Target="/ppt/slides/slide3.xml" Id="Rc04f3ce68fa04bc1" /><Relationship Type="http://schemas.openxmlformats.org/officeDocument/2006/relationships/slide" Target="/ppt/slides/slide4.xml" Id="R0704eac662174faf" /><Relationship Type="http://schemas.openxmlformats.org/officeDocument/2006/relationships/slide" Target="/ppt/slides/slide5.xml" Id="R97e88124e15f4a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a7125d2a44d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81d01dd8c4489" /><Relationship Type="http://schemas.openxmlformats.org/officeDocument/2006/relationships/theme" Target="/ppt/slideMasters/theme/theme1.xml" Id="R707608298f0845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c81d01dd8c44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a8b490cb847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7dfe6dde44d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86d1803954c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a47dcfb4f4f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05f0a7e414c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CONOCOPHILLIPS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CONOCOPHILLIPS NORGE ble etablert [år] og holder til i De 19808 Delaware.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 Little Falls Drive, Wilmington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19808 Delaware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www.conocophillips.com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952 099 310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