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38058c79a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2b48ab3b64145"/>
  </p:sldMasterIdLst>
  <p:sldIdLst>
    <p:sldId xmlns:r="http://schemas.openxmlformats.org/officeDocument/2006/relationships" id="256" r:id="Rc0f295a66e3c447a"/>
    <p:sldId xmlns:r="http://schemas.openxmlformats.org/officeDocument/2006/relationships" id="257" r:id="R045c2674d0f0448c"/>
    <p:sldId xmlns:r="http://schemas.openxmlformats.org/officeDocument/2006/relationships" id="258" r:id="R228a54a97c344166"/>
    <p:sldId xmlns:r="http://schemas.openxmlformats.org/officeDocument/2006/relationships" id="259" r:id="R786701e677144326"/>
    <p:sldId xmlns:r="http://schemas.openxmlformats.org/officeDocument/2006/relationships" id="260" r:id="R3ea7303f15954b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2b48ab3b64145" /><Relationship Type="http://schemas.openxmlformats.org/officeDocument/2006/relationships/slide" Target="/ppt/slides/slide1.xml" Id="Rc0f295a66e3c447a" /><Relationship Type="http://schemas.openxmlformats.org/officeDocument/2006/relationships/slide" Target="/ppt/slides/slide2.xml" Id="R045c2674d0f0448c" /><Relationship Type="http://schemas.openxmlformats.org/officeDocument/2006/relationships/slide" Target="/ppt/slides/slide3.xml" Id="R228a54a97c344166" /><Relationship Type="http://schemas.openxmlformats.org/officeDocument/2006/relationships/slide" Target="/ppt/slides/slide4.xml" Id="R786701e677144326" /><Relationship Type="http://schemas.openxmlformats.org/officeDocument/2006/relationships/slide" Target="/ppt/slides/slide5.xml" Id="R3ea7303f15954b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e2bb090a4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fd3530b843f3" /><Relationship Type="http://schemas.openxmlformats.org/officeDocument/2006/relationships/theme" Target="/ppt/slideMasters/theme/theme1.xml" Id="Rcafaa599fd1a45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a2fd3530b8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d7515e88547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56918926e4c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54b467c5f45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23a774235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485576c20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VELFERDSSTIFTELSEN FOR AKER SOLUTIONS ANSATTE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VELFERDSSTIFTELSEN FOR AKER SOLUTIONS ANSATTE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952 392 964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VELFERDSSTIFTELSEN FOR AKER SOLUTIONS ANSATTE</a:t>
            </a:r>
          </a:p>
        </p:txBody>
      </p:sp>
    </p:spTree>
  </p:cSld>
  <p:clrMapOvr>
    <a:masterClrMapping xmlns:a="http://schemas.openxmlformats.org/drawingml/2006/main"/>
  </p:clrMapOvr>
</p:sld>
</file>