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7ae595382941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e9a8f399584d3a"/>
  </p:sldMasterIdLst>
  <p:sldIdLst>
    <p:sldId xmlns:r="http://schemas.openxmlformats.org/officeDocument/2006/relationships" id="256" r:id="R4a99e148626d4670"/>
    <p:sldId xmlns:r="http://schemas.openxmlformats.org/officeDocument/2006/relationships" id="257" r:id="R6bc582ceba004a27"/>
    <p:sldId xmlns:r="http://schemas.openxmlformats.org/officeDocument/2006/relationships" id="258" r:id="R2ef6043431fa467b"/>
    <p:sldId xmlns:r="http://schemas.openxmlformats.org/officeDocument/2006/relationships" id="259" r:id="Rbd6104c5d0e74334"/>
    <p:sldId xmlns:r="http://schemas.openxmlformats.org/officeDocument/2006/relationships" id="260" r:id="R62c85ad8cff24a1c"/>
    <p:sldId xmlns:r="http://schemas.openxmlformats.org/officeDocument/2006/relationships" id="261" r:id="Rc0d86cb1296f4706"/>
    <p:sldId xmlns:r="http://schemas.openxmlformats.org/officeDocument/2006/relationships" id="262" r:id="Rca8289dbc46b47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9a8f399584d3a" /><Relationship Type="http://schemas.openxmlformats.org/officeDocument/2006/relationships/slide" Target="/ppt/slides/slide1.xml" Id="R4a99e148626d4670" /><Relationship Type="http://schemas.openxmlformats.org/officeDocument/2006/relationships/slide" Target="/ppt/slides/slide2.xml" Id="R6bc582ceba004a27" /><Relationship Type="http://schemas.openxmlformats.org/officeDocument/2006/relationships/slide" Target="/ppt/slides/slide3.xml" Id="R2ef6043431fa467b" /><Relationship Type="http://schemas.openxmlformats.org/officeDocument/2006/relationships/slide" Target="/ppt/slides/slide4.xml" Id="Rbd6104c5d0e74334" /><Relationship Type="http://schemas.openxmlformats.org/officeDocument/2006/relationships/slide" Target="/ppt/slides/slide5.xml" Id="R62c85ad8cff24a1c" /><Relationship Type="http://schemas.openxmlformats.org/officeDocument/2006/relationships/slide" Target="/ppt/slides/slide6.xml" Id="Rc0d86cb1296f4706" /><Relationship Type="http://schemas.openxmlformats.org/officeDocument/2006/relationships/slide" Target="/ppt/slides/slide7.xml" Id="Rca8289dbc46b47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e2793115dc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338bfc7e34958" /><Relationship Type="http://schemas.openxmlformats.org/officeDocument/2006/relationships/theme" Target="/ppt/slideMasters/theme/theme1.xml" Id="Rca68ce4a046741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8338bfc7e349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ccadcf6bb4c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5b09d515d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26f03ed9648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5388934bd4a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884a562e54b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c85570cf44b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59fe470d1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GÅRDEN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GÅRDEN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GÅRDEN RØRLEGGERSERVICE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GÅRDEN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GÅRDEN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GÅRDEN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25 444 016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2 203 979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1 993 211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10 220 526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16 611 692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GÅRDEN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MG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KEN10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MAR10N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RLAN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INVEST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GÅRDEN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Lindealléen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27 36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postmaster@gaardenror.no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952 677 004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GÅRDEN RØRLEGGERSERVICE AS</a:t>
            </a:r>
          </a:p>
        </p:txBody>
      </p:sp>
    </p:spTree>
  </p:cSld>
  <p:clrMapOvr>
    <a:masterClrMapping xmlns:a="http://schemas.openxmlformats.org/drawingml/2006/main"/>
  </p:clrMapOvr>
</p:sld>
</file>