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9af6acc9342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1557bf1944cac"/>
  </p:sldMasterIdLst>
  <p:sldIdLst>
    <p:sldId xmlns:r="http://schemas.openxmlformats.org/officeDocument/2006/relationships" id="256" r:id="Rd0af22add1e443d9"/>
    <p:sldId xmlns:r="http://schemas.openxmlformats.org/officeDocument/2006/relationships" id="257" r:id="Ra2949d860e184eaf"/>
    <p:sldId xmlns:r="http://schemas.openxmlformats.org/officeDocument/2006/relationships" id="258" r:id="R0a798ea88dad4db6"/>
    <p:sldId xmlns:r="http://schemas.openxmlformats.org/officeDocument/2006/relationships" id="259" r:id="Rb532f08e6ac64bae"/>
    <p:sldId xmlns:r="http://schemas.openxmlformats.org/officeDocument/2006/relationships" id="260" r:id="Rca46d5640a224e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1557bf1944cac" /><Relationship Type="http://schemas.openxmlformats.org/officeDocument/2006/relationships/slide" Target="/ppt/slides/slide1.xml" Id="Rd0af22add1e443d9" /><Relationship Type="http://schemas.openxmlformats.org/officeDocument/2006/relationships/slide" Target="/ppt/slides/slide2.xml" Id="Ra2949d860e184eaf" /><Relationship Type="http://schemas.openxmlformats.org/officeDocument/2006/relationships/slide" Target="/ppt/slides/slide3.xml" Id="R0a798ea88dad4db6" /><Relationship Type="http://schemas.openxmlformats.org/officeDocument/2006/relationships/slide" Target="/ppt/slides/slide4.xml" Id="Rb532f08e6ac64bae" /><Relationship Type="http://schemas.openxmlformats.org/officeDocument/2006/relationships/slide" Target="/ppt/slides/slide5.xml" Id="Rca46d5640a224e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ca459ff8c4f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f6674332a475a" /><Relationship Type="http://schemas.openxmlformats.org/officeDocument/2006/relationships/theme" Target="/ppt/slideMasters/theme/theme1.xml" Id="R5f31cf70982344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f6674332a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c0f2db05c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a9b7ad1dc48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d84de9208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fa556608446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c0378a031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