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aeb120162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4dad72653459b"/>
  </p:sldMasterIdLst>
  <p:sldIdLst>
    <p:sldId xmlns:r="http://schemas.openxmlformats.org/officeDocument/2006/relationships" id="256" r:id="R30c67379ecac445f"/>
    <p:sldId xmlns:r="http://schemas.openxmlformats.org/officeDocument/2006/relationships" id="257" r:id="R78b4504a8ba14aea"/>
    <p:sldId xmlns:r="http://schemas.openxmlformats.org/officeDocument/2006/relationships" id="258" r:id="R06f33e908fc04bc6"/>
    <p:sldId xmlns:r="http://schemas.openxmlformats.org/officeDocument/2006/relationships" id="259" r:id="Rb3ae6080ebec4c1e"/>
    <p:sldId xmlns:r="http://schemas.openxmlformats.org/officeDocument/2006/relationships" id="260" r:id="Rab3577ac928e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4dad72653459b" /><Relationship Type="http://schemas.openxmlformats.org/officeDocument/2006/relationships/slide" Target="/ppt/slides/slide1.xml" Id="R30c67379ecac445f" /><Relationship Type="http://schemas.openxmlformats.org/officeDocument/2006/relationships/slide" Target="/ppt/slides/slide2.xml" Id="R78b4504a8ba14aea" /><Relationship Type="http://schemas.openxmlformats.org/officeDocument/2006/relationships/slide" Target="/ppt/slides/slide3.xml" Id="R06f33e908fc04bc6" /><Relationship Type="http://schemas.openxmlformats.org/officeDocument/2006/relationships/slide" Target="/ppt/slides/slide4.xml" Id="Rb3ae6080ebec4c1e" /><Relationship Type="http://schemas.openxmlformats.org/officeDocument/2006/relationships/slide" Target="/ppt/slides/slide5.xml" Id="Rab3577ac928e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69282b95d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d67c58f5645c2" /><Relationship Type="http://schemas.openxmlformats.org/officeDocument/2006/relationships/theme" Target="/ppt/slideMasters/theme/theme1.xml" Id="R7910ab20812a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d67c58f5645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e9b6b76d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bfbaabf2c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e6ed02fd7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2d974e209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b22f92eb6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KJELLEMO BILOPPRETTING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KJELLEMO BILOPPRETTING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953 076 039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