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c1f718866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1fc9358c64a7e"/>
  </p:sldMasterIdLst>
  <p:sldIdLst>
    <p:sldId xmlns:r="http://schemas.openxmlformats.org/officeDocument/2006/relationships" id="256" r:id="R162b22321ea24a38"/>
    <p:sldId xmlns:r="http://schemas.openxmlformats.org/officeDocument/2006/relationships" id="257" r:id="Rfb23b7c08fd24192"/>
    <p:sldId xmlns:r="http://schemas.openxmlformats.org/officeDocument/2006/relationships" id="258" r:id="Rf3a25acd0477455b"/>
    <p:sldId xmlns:r="http://schemas.openxmlformats.org/officeDocument/2006/relationships" id="259" r:id="Rbacb60cd03d84ef8"/>
    <p:sldId xmlns:r="http://schemas.openxmlformats.org/officeDocument/2006/relationships" id="260" r:id="Rfaa0c8393bd6461e"/>
    <p:sldId xmlns:r="http://schemas.openxmlformats.org/officeDocument/2006/relationships" id="261" r:id="R9db852b34c094ff5"/>
    <p:sldId xmlns:r="http://schemas.openxmlformats.org/officeDocument/2006/relationships" id="262" r:id="Ra6b66d84deaf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1fc9358c64a7e" /><Relationship Type="http://schemas.openxmlformats.org/officeDocument/2006/relationships/slide" Target="/ppt/slides/slide1.xml" Id="R162b22321ea24a38" /><Relationship Type="http://schemas.openxmlformats.org/officeDocument/2006/relationships/slide" Target="/ppt/slides/slide2.xml" Id="Rfb23b7c08fd24192" /><Relationship Type="http://schemas.openxmlformats.org/officeDocument/2006/relationships/slide" Target="/ppt/slides/slide3.xml" Id="Rf3a25acd0477455b" /><Relationship Type="http://schemas.openxmlformats.org/officeDocument/2006/relationships/slide" Target="/ppt/slides/slide4.xml" Id="Rbacb60cd03d84ef8" /><Relationship Type="http://schemas.openxmlformats.org/officeDocument/2006/relationships/slide" Target="/ppt/slides/slide5.xml" Id="Rfaa0c8393bd6461e" /><Relationship Type="http://schemas.openxmlformats.org/officeDocument/2006/relationships/slide" Target="/ppt/slides/slide6.xml" Id="R9db852b34c094ff5" /><Relationship Type="http://schemas.openxmlformats.org/officeDocument/2006/relationships/slide" Target="/ppt/slides/slide7.xml" Id="Ra6b66d84deaf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0c0670571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16a99d1e843e3" /><Relationship Type="http://schemas.openxmlformats.org/officeDocument/2006/relationships/theme" Target="/ppt/slideMasters/theme/theme1.xml" Id="Rfab065b64a6e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16a99d1e8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01b0a3a9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cb12d490f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f4a39d1d04b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f30627f20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70f0e82e8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9b4ef72c0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04c5e526b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