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489c0c3ff447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f48efe0ec44a0e"/>
  </p:sldMasterIdLst>
  <p:sldIdLst>
    <p:sldId xmlns:r="http://schemas.openxmlformats.org/officeDocument/2006/relationships" id="256" r:id="Rc12c651874504605"/>
    <p:sldId xmlns:r="http://schemas.openxmlformats.org/officeDocument/2006/relationships" id="257" r:id="R900553cc10b64a0d"/>
    <p:sldId xmlns:r="http://schemas.openxmlformats.org/officeDocument/2006/relationships" id="258" r:id="R502603664a9b4458"/>
    <p:sldId xmlns:r="http://schemas.openxmlformats.org/officeDocument/2006/relationships" id="259" r:id="R1e4fc912bf2141aa"/>
    <p:sldId xmlns:r="http://schemas.openxmlformats.org/officeDocument/2006/relationships" id="260" r:id="R3ed107ca486846a2"/>
    <p:sldId xmlns:r="http://schemas.openxmlformats.org/officeDocument/2006/relationships" id="261" r:id="R991591d9dd904ea0"/>
    <p:sldId xmlns:r="http://schemas.openxmlformats.org/officeDocument/2006/relationships" id="262" r:id="R9b70045f96e044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f48efe0ec44a0e" /><Relationship Type="http://schemas.openxmlformats.org/officeDocument/2006/relationships/slide" Target="/ppt/slides/slide1.xml" Id="Rc12c651874504605" /><Relationship Type="http://schemas.openxmlformats.org/officeDocument/2006/relationships/slide" Target="/ppt/slides/slide2.xml" Id="R900553cc10b64a0d" /><Relationship Type="http://schemas.openxmlformats.org/officeDocument/2006/relationships/slide" Target="/ppt/slides/slide3.xml" Id="R502603664a9b4458" /><Relationship Type="http://schemas.openxmlformats.org/officeDocument/2006/relationships/slide" Target="/ppt/slides/slide4.xml" Id="R1e4fc912bf2141aa" /><Relationship Type="http://schemas.openxmlformats.org/officeDocument/2006/relationships/slide" Target="/ppt/slides/slide5.xml" Id="R3ed107ca486846a2" /><Relationship Type="http://schemas.openxmlformats.org/officeDocument/2006/relationships/slide" Target="/ppt/slides/slide6.xml" Id="R991591d9dd904ea0" /><Relationship Type="http://schemas.openxmlformats.org/officeDocument/2006/relationships/slide" Target="/ppt/slides/slide7.xml" Id="R9b70045f96e044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6f1fb030b648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07aa5fa8249f5" /><Relationship Type="http://schemas.openxmlformats.org/officeDocument/2006/relationships/theme" Target="/ppt/slideMasters/theme/theme1.xml" Id="R96043bca26b34c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907aa5fa8249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c7660d6744e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3679981a14a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6318faaf14c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19a4cffdc43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4d730de9e49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8533ece9747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ed7e456bc44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DYMAX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DYMAX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1 059 045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−723 836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−7 649 929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80 301 790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88 708 877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DYREMYHR KNUT  –  30,6 %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DYREMYHR KNUT  –  30,6 %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DYREMYHR KNUT  –  30,6 %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DYREMYHR KNUT  –  8,3 %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953 299 593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DYMAX INVEST AS</a:t>
            </a:r>
          </a:p>
        </p:txBody>
      </p:sp>
    </p:spTree>
  </p:cSld>
  <p:clrMapOvr>
    <a:masterClrMapping xmlns:a="http://schemas.openxmlformats.org/drawingml/2006/main"/>
  </p:clrMapOvr>
</p:sld>
</file>