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f6adf8fb64e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89e4f980274921"/>
  </p:sldMasterIdLst>
  <p:sldIdLst>
    <p:sldId xmlns:r="http://schemas.openxmlformats.org/officeDocument/2006/relationships" id="256" r:id="Rb7074477752c4cfa"/>
    <p:sldId xmlns:r="http://schemas.openxmlformats.org/officeDocument/2006/relationships" id="257" r:id="Rf78a71322e534023"/>
    <p:sldId xmlns:r="http://schemas.openxmlformats.org/officeDocument/2006/relationships" id="258" r:id="R963019181d7b4673"/>
    <p:sldId xmlns:r="http://schemas.openxmlformats.org/officeDocument/2006/relationships" id="259" r:id="Rf7713b23c8fc44d8"/>
    <p:sldId xmlns:r="http://schemas.openxmlformats.org/officeDocument/2006/relationships" id="260" r:id="Rcb9460e56c0e40ad"/>
    <p:sldId xmlns:r="http://schemas.openxmlformats.org/officeDocument/2006/relationships" id="261" r:id="R7011464677ae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89e4f980274921" /><Relationship Type="http://schemas.openxmlformats.org/officeDocument/2006/relationships/slide" Target="/ppt/slides/slide1.xml" Id="Rb7074477752c4cfa" /><Relationship Type="http://schemas.openxmlformats.org/officeDocument/2006/relationships/slide" Target="/ppt/slides/slide2.xml" Id="Rf78a71322e534023" /><Relationship Type="http://schemas.openxmlformats.org/officeDocument/2006/relationships/slide" Target="/ppt/slides/slide3.xml" Id="R963019181d7b4673" /><Relationship Type="http://schemas.openxmlformats.org/officeDocument/2006/relationships/slide" Target="/ppt/slides/slide4.xml" Id="Rf7713b23c8fc44d8" /><Relationship Type="http://schemas.openxmlformats.org/officeDocument/2006/relationships/slide" Target="/ppt/slides/slide5.xml" Id="Rcb9460e56c0e40ad" /><Relationship Type="http://schemas.openxmlformats.org/officeDocument/2006/relationships/slide" Target="/ppt/slides/slide6.xml" Id="R7011464677ae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1cb261423a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785aae209d4f7e" /><Relationship Type="http://schemas.openxmlformats.org/officeDocument/2006/relationships/theme" Target="/ppt/slideMasters/theme/theme1.xml" Id="R812a05823f7144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785aae209d4f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fcfc021c248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bfb681fb64b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a946f4fca46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cdcaa3337043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91cb5c84f4a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aa96ca7ba243e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WARENDO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WARENDO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3 190 251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3 202 008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953 329 549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WARENDO AS</a:t>
            </a:r>
          </a:p>
        </p:txBody>
      </p:sp>
    </p:spTree>
  </p:cSld>
  <p:clrMapOvr>
    <a:masterClrMapping xmlns:a="http://schemas.openxmlformats.org/drawingml/2006/main"/>
  </p:clrMapOvr>
</p:sld>
</file>