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ecde1fa97f41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a5032305c455a"/>
  </p:sldMasterIdLst>
  <p:sldIdLst>
    <p:sldId xmlns:r="http://schemas.openxmlformats.org/officeDocument/2006/relationships" id="256" r:id="R9d372ef3062b442c"/>
    <p:sldId xmlns:r="http://schemas.openxmlformats.org/officeDocument/2006/relationships" id="257" r:id="R141856fb8f714988"/>
    <p:sldId xmlns:r="http://schemas.openxmlformats.org/officeDocument/2006/relationships" id="258" r:id="Rc7cb4a1420fe4e50"/>
    <p:sldId xmlns:r="http://schemas.openxmlformats.org/officeDocument/2006/relationships" id="259" r:id="R9c6c1156f6d848f4"/>
    <p:sldId xmlns:r="http://schemas.openxmlformats.org/officeDocument/2006/relationships" id="260" r:id="Re1d49307308c4c2f"/>
    <p:sldId xmlns:r="http://schemas.openxmlformats.org/officeDocument/2006/relationships" id="261" r:id="R13a8e357171b4473"/>
    <p:sldId xmlns:r="http://schemas.openxmlformats.org/officeDocument/2006/relationships" id="262" r:id="R573f33f35c9546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a5032305c455a" /><Relationship Type="http://schemas.openxmlformats.org/officeDocument/2006/relationships/slide" Target="/ppt/slides/slide1.xml" Id="R9d372ef3062b442c" /><Relationship Type="http://schemas.openxmlformats.org/officeDocument/2006/relationships/slide" Target="/ppt/slides/slide2.xml" Id="R141856fb8f714988" /><Relationship Type="http://schemas.openxmlformats.org/officeDocument/2006/relationships/slide" Target="/ppt/slides/slide3.xml" Id="Rc7cb4a1420fe4e50" /><Relationship Type="http://schemas.openxmlformats.org/officeDocument/2006/relationships/slide" Target="/ppt/slides/slide4.xml" Id="R9c6c1156f6d848f4" /><Relationship Type="http://schemas.openxmlformats.org/officeDocument/2006/relationships/slide" Target="/ppt/slides/slide5.xml" Id="Re1d49307308c4c2f" /><Relationship Type="http://schemas.openxmlformats.org/officeDocument/2006/relationships/slide" Target="/ppt/slides/slide6.xml" Id="R13a8e357171b4473" /><Relationship Type="http://schemas.openxmlformats.org/officeDocument/2006/relationships/slide" Target="/ppt/slides/slide7.xml" Id="R573f33f35c9546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8bfd03d16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ea28ffd6b49ea" /><Relationship Type="http://schemas.openxmlformats.org/officeDocument/2006/relationships/theme" Target="/ppt/slideMasters/theme/theme1.xml" Id="R8308a2a1dd2941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3ea28ffd6b49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4e8bfe86447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f5594f52545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89a23a9844a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b2ee3794a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80536b4b442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9d9cd70294d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a112510134a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 STEEL NORDIC MANUFACTURING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 STEEL NORDIC MANUFACTURING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3 885 922 000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94 680 000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−33 364 000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2 012 878 000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3 478 280 000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CELSA NORDIC REINFORCING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Verkstedløypa, Mo Industripark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eivind.hansen@celsanordic.com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953 591 421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