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27f5fb266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ade27826d456b"/>
  </p:sldMasterIdLst>
  <p:sldIdLst>
    <p:sldId xmlns:r="http://schemas.openxmlformats.org/officeDocument/2006/relationships" id="256" r:id="R5d08c3cb87594953"/>
    <p:sldId xmlns:r="http://schemas.openxmlformats.org/officeDocument/2006/relationships" id="257" r:id="Rfc0647733d6e44d5"/>
    <p:sldId xmlns:r="http://schemas.openxmlformats.org/officeDocument/2006/relationships" id="258" r:id="Rbf13aa10131844fa"/>
    <p:sldId xmlns:r="http://schemas.openxmlformats.org/officeDocument/2006/relationships" id="259" r:id="R0622ee94b09244fa"/>
    <p:sldId xmlns:r="http://schemas.openxmlformats.org/officeDocument/2006/relationships" id="260" r:id="R97d387c9f7af4cce"/>
    <p:sldId xmlns:r="http://schemas.openxmlformats.org/officeDocument/2006/relationships" id="261" r:id="R9039249c418d440b"/>
    <p:sldId xmlns:r="http://schemas.openxmlformats.org/officeDocument/2006/relationships" id="262" r:id="R1468fa79e559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ade27826d456b" /><Relationship Type="http://schemas.openxmlformats.org/officeDocument/2006/relationships/slide" Target="/ppt/slides/slide1.xml" Id="R5d08c3cb87594953" /><Relationship Type="http://schemas.openxmlformats.org/officeDocument/2006/relationships/slide" Target="/ppt/slides/slide2.xml" Id="Rfc0647733d6e44d5" /><Relationship Type="http://schemas.openxmlformats.org/officeDocument/2006/relationships/slide" Target="/ppt/slides/slide3.xml" Id="Rbf13aa10131844fa" /><Relationship Type="http://schemas.openxmlformats.org/officeDocument/2006/relationships/slide" Target="/ppt/slides/slide4.xml" Id="R0622ee94b09244fa" /><Relationship Type="http://schemas.openxmlformats.org/officeDocument/2006/relationships/slide" Target="/ppt/slides/slide5.xml" Id="R97d387c9f7af4cce" /><Relationship Type="http://schemas.openxmlformats.org/officeDocument/2006/relationships/slide" Target="/ppt/slides/slide6.xml" Id="R9039249c418d440b" /><Relationship Type="http://schemas.openxmlformats.org/officeDocument/2006/relationships/slide" Target="/ppt/slides/slide7.xml" Id="R1468fa79e559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02a525dde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287e7bcee46e8" /><Relationship Type="http://schemas.openxmlformats.org/officeDocument/2006/relationships/theme" Target="/ppt/slideMasters/theme/theme1.xml" Id="R97d814a620cb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287e7bcee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cb5da8ba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9877102c0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b77ddca40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f722cd38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1097981bf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b48e921604d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a3326da8f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