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ad7747c21342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88410080f9481a"/>
  </p:sldMasterIdLst>
  <p:sldIdLst>
    <p:sldId xmlns:r="http://schemas.openxmlformats.org/officeDocument/2006/relationships" id="256" r:id="R20d2ff9f3d2a4990"/>
    <p:sldId xmlns:r="http://schemas.openxmlformats.org/officeDocument/2006/relationships" id="257" r:id="R4417d1680b7249e6"/>
    <p:sldId xmlns:r="http://schemas.openxmlformats.org/officeDocument/2006/relationships" id="258" r:id="Rcd1defea364e4c29"/>
    <p:sldId xmlns:r="http://schemas.openxmlformats.org/officeDocument/2006/relationships" id="259" r:id="R2142453cd5204d6e"/>
    <p:sldId xmlns:r="http://schemas.openxmlformats.org/officeDocument/2006/relationships" id="260" r:id="R50784761f004437f"/>
    <p:sldId xmlns:r="http://schemas.openxmlformats.org/officeDocument/2006/relationships" id="261" r:id="R63cd2cb1cff04475"/>
    <p:sldId xmlns:r="http://schemas.openxmlformats.org/officeDocument/2006/relationships" id="262" r:id="R26693e15e0fb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8410080f9481a" /><Relationship Type="http://schemas.openxmlformats.org/officeDocument/2006/relationships/slide" Target="/ppt/slides/slide1.xml" Id="R20d2ff9f3d2a4990" /><Relationship Type="http://schemas.openxmlformats.org/officeDocument/2006/relationships/slide" Target="/ppt/slides/slide2.xml" Id="R4417d1680b7249e6" /><Relationship Type="http://schemas.openxmlformats.org/officeDocument/2006/relationships/slide" Target="/ppt/slides/slide3.xml" Id="Rcd1defea364e4c29" /><Relationship Type="http://schemas.openxmlformats.org/officeDocument/2006/relationships/slide" Target="/ppt/slides/slide4.xml" Id="R2142453cd5204d6e" /><Relationship Type="http://schemas.openxmlformats.org/officeDocument/2006/relationships/slide" Target="/ppt/slides/slide5.xml" Id="R50784761f004437f" /><Relationship Type="http://schemas.openxmlformats.org/officeDocument/2006/relationships/slide" Target="/ppt/slides/slide6.xml" Id="R63cd2cb1cff04475" /><Relationship Type="http://schemas.openxmlformats.org/officeDocument/2006/relationships/slide" Target="/ppt/slides/slide7.xml" Id="R26693e15e0fb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6ec8ef9074f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2a6eee62148bd" /><Relationship Type="http://schemas.openxmlformats.org/officeDocument/2006/relationships/theme" Target="/ppt/slideMasters/theme/theme1.xml" Id="R94e32b46abb142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a2a6eee621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5a1bd136840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803fdebce49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439cd5b3c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35337c403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1229a90e04b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34d37cb2b4a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bd0a62b55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REVISJONSSELSKAPET J BRUSERUD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REVISJONSSELSKAPET J BRUSERUD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3 117 295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13 10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954 380 262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REVISJONSSELSKAPET J BRUSERUD &amp; CO AS</a:t>
            </a:r>
          </a:p>
        </p:txBody>
      </p:sp>
    </p:spTree>
  </p:cSld>
  <p:clrMapOvr>
    <a:masterClrMapping xmlns:a="http://schemas.openxmlformats.org/drawingml/2006/main"/>
  </p:clrMapOvr>
</p:sld>
</file>