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547c0e0b294f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32379f006b4be5"/>
  </p:sldMasterIdLst>
  <p:sldIdLst>
    <p:sldId xmlns:r="http://schemas.openxmlformats.org/officeDocument/2006/relationships" id="256" r:id="R2f5e4fa3905e40f0"/>
    <p:sldId xmlns:r="http://schemas.openxmlformats.org/officeDocument/2006/relationships" id="257" r:id="R420c0a27ee884d5c"/>
    <p:sldId xmlns:r="http://schemas.openxmlformats.org/officeDocument/2006/relationships" id="258" r:id="R872ce0ae225745f7"/>
    <p:sldId xmlns:r="http://schemas.openxmlformats.org/officeDocument/2006/relationships" id="259" r:id="R15a10229fd26405b"/>
    <p:sldId xmlns:r="http://schemas.openxmlformats.org/officeDocument/2006/relationships" id="260" r:id="Rf2bd51f341664f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2379f006b4be5" /><Relationship Type="http://schemas.openxmlformats.org/officeDocument/2006/relationships/slide" Target="/ppt/slides/slide1.xml" Id="R2f5e4fa3905e40f0" /><Relationship Type="http://schemas.openxmlformats.org/officeDocument/2006/relationships/slide" Target="/ppt/slides/slide2.xml" Id="R420c0a27ee884d5c" /><Relationship Type="http://schemas.openxmlformats.org/officeDocument/2006/relationships/slide" Target="/ppt/slides/slide3.xml" Id="R872ce0ae225745f7" /><Relationship Type="http://schemas.openxmlformats.org/officeDocument/2006/relationships/slide" Target="/ppt/slides/slide4.xml" Id="R15a10229fd26405b" /><Relationship Type="http://schemas.openxmlformats.org/officeDocument/2006/relationships/slide" Target="/ppt/slides/slide5.xml" Id="Rf2bd51f341664f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0d2498bef14b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d109067444597" /><Relationship Type="http://schemas.openxmlformats.org/officeDocument/2006/relationships/theme" Target="/ppt/slideMasters/theme/theme1.xml" Id="Rbe5a558981b141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6d1090674445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5f939bda840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9c675bbbf43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f1ff21e9b4c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f8b3d56ff4f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d3241ad9b4b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ÅRDAL KOMMUNE ble etablert [år] og holder til i Årdalstangen.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Statsråd Evensens veg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6885 Årdalstangen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