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8d06fe558f48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523684264e460e"/>
  </p:sldMasterIdLst>
  <p:sldIdLst>
    <p:sldId xmlns:r="http://schemas.openxmlformats.org/officeDocument/2006/relationships" id="256" r:id="R34844222c6a34264"/>
    <p:sldId xmlns:r="http://schemas.openxmlformats.org/officeDocument/2006/relationships" id="257" r:id="R44a4f747617848e7"/>
    <p:sldId xmlns:r="http://schemas.openxmlformats.org/officeDocument/2006/relationships" id="258" r:id="R7aff11d0f86b4cda"/>
    <p:sldId xmlns:r="http://schemas.openxmlformats.org/officeDocument/2006/relationships" id="259" r:id="Rcd0658a840c34ab8"/>
    <p:sldId xmlns:r="http://schemas.openxmlformats.org/officeDocument/2006/relationships" id="260" r:id="Rdee36b1c0dc14b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523684264e460e" /><Relationship Type="http://schemas.openxmlformats.org/officeDocument/2006/relationships/slide" Target="/ppt/slides/slide1.xml" Id="R34844222c6a34264" /><Relationship Type="http://schemas.openxmlformats.org/officeDocument/2006/relationships/slide" Target="/ppt/slides/slide2.xml" Id="R44a4f747617848e7" /><Relationship Type="http://schemas.openxmlformats.org/officeDocument/2006/relationships/slide" Target="/ppt/slides/slide3.xml" Id="R7aff11d0f86b4cda" /><Relationship Type="http://schemas.openxmlformats.org/officeDocument/2006/relationships/slide" Target="/ppt/slides/slide4.xml" Id="Rcd0658a840c34ab8" /><Relationship Type="http://schemas.openxmlformats.org/officeDocument/2006/relationships/slide" Target="/ppt/slides/slide5.xml" Id="Rdee36b1c0dc14b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ad541aa7746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3006a1c654caa" /><Relationship Type="http://schemas.openxmlformats.org/officeDocument/2006/relationships/theme" Target="/ppt/slideMasters/theme/theme1.xml" Id="R78a90597947b42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53006a1c654c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2be85ed3047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bd81ae79642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e6910498f43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f7b1feaf84b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d45b8225e48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TERRA SEAFOOD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TERRA SEAFOOD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TERRA SEAFOOD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TERRA SEAFOOD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TERRA SEAFOOD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TERRA SEAFOOD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955 087 194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TERRA SEAFOOD AS</a:t>
            </a:r>
          </a:p>
        </p:txBody>
      </p:sp>
    </p:spTree>
  </p:cSld>
  <p:clrMapOvr>
    <a:masterClrMapping xmlns:a="http://schemas.openxmlformats.org/drawingml/2006/main"/>
  </p:clrMapOvr>
</p:sld>
</file>