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8e5a91b6194d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c3462889f94148"/>
  </p:sldMasterIdLst>
  <p:sldIdLst>
    <p:sldId xmlns:r="http://schemas.openxmlformats.org/officeDocument/2006/relationships" id="256" r:id="R3c49f9edf4784eeb"/>
    <p:sldId xmlns:r="http://schemas.openxmlformats.org/officeDocument/2006/relationships" id="257" r:id="R1c9ef2950d3241ae"/>
    <p:sldId xmlns:r="http://schemas.openxmlformats.org/officeDocument/2006/relationships" id="258" r:id="R0cb4cebf15104ea6"/>
    <p:sldId xmlns:r="http://schemas.openxmlformats.org/officeDocument/2006/relationships" id="259" r:id="Rc97de950f2f94143"/>
    <p:sldId xmlns:r="http://schemas.openxmlformats.org/officeDocument/2006/relationships" id="260" r:id="Rcbc032a3992d4a63"/>
    <p:sldId xmlns:r="http://schemas.openxmlformats.org/officeDocument/2006/relationships" id="261" r:id="R1f98f29a04734d6a"/>
    <p:sldId xmlns:r="http://schemas.openxmlformats.org/officeDocument/2006/relationships" id="262" r:id="Rbf04464aceee4b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3462889f94148" /><Relationship Type="http://schemas.openxmlformats.org/officeDocument/2006/relationships/slide" Target="/ppt/slides/slide1.xml" Id="R3c49f9edf4784eeb" /><Relationship Type="http://schemas.openxmlformats.org/officeDocument/2006/relationships/slide" Target="/ppt/slides/slide2.xml" Id="R1c9ef2950d3241ae" /><Relationship Type="http://schemas.openxmlformats.org/officeDocument/2006/relationships/slide" Target="/ppt/slides/slide3.xml" Id="R0cb4cebf15104ea6" /><Relationship Type="http://schemas.openxmlformats.org/officeDocument/2006/relationships/slide" Target="/ppt/slides/slide4.xml" Id="Rc97de950f2f94143" /><Relationship Type="http://schemas.openxmlformats.org/officeDocument/2006/relationships/slide" Target="/ppt/slides/slide5.xml" Id="Rcbc032a3992d4a63" /><Relationship Type="http://schemas.openxmlformats.org/officeDocument/2006/relationships/slide" Target="/ppt/slides/slide6.xml" Id="R1f98f29a04734d6a" /><Relationship Type="http://schemas.openxmlformats.org/officeDocument/2006/relationships/slide" Target="/ppt/slides/slide7.xml" Id="Rbf04464aceee4b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deb785f6a49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9d371bf664282" /><Relationship Type="http://schemas.openxmlformats.org/officeDocument/2006/relationships/theme" Target="/ppt/slideMasters/theme/theme1.xml" Id="R112d00ee8f044c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c9d371bf6642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1a321b0254c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69b6b9bea4a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4419cc8e94f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68bdbb4214a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b175233a742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01620384f4a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1f7b063fa4d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HORPESTAD MOEN HAGEBØ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HORPESTAD MOEN HAGEBØ GRUPPEN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2 525 073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723 528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608 444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862 320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2 054 476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GIAG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ØYVIND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Amtmann Aarrestads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956 806 739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HORPESTAD MOEN HAGEBØ GRUPPEN AS</a:t>
            </a:r>
          </a:p>
        </p:txBody>
      </p:sp>
    </p:spTree>
  </p:cSld>
  <p:clrMapOvr>
    <a:masterClrMapping xmlns:a="http://schemas.openxmlformats.org/drawingml/2006/main"/>
  </p:clrMapOvr>
</p:sld>
</file>