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44ac09e650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73da7df18420e"/>
  </p:sldMasterIdLst>
  <p:sldIdLst>
    <p:sldId xmlns:r="http://schemas.openxmlformats.org/officeDocument/2006/relationships" id="256" r:id="R1ffe1771ef36408e"/>
    <p:sldId xmlns:r="http://schemas.openxmlformats.org/officeDocument/2006/relationships" id="257" r:id="R6ce6bfa51e634b7b"/>
    <p:sldId xmlns:r="http://schemas.openxmlformats.org/officeDocument/2006/relationships" id="258" r:id="R2a0c973c34584985"/>
    <p:sldId xmlns:r="http://schemas.openxmlformats.org/officeDocument/2006/relationships" id="259" r:id="R2f8ae815cdff46d2"/>
    <p:sldId xmlns:r="http://schemas.openxmlformats.org/officeDocument/2006/relationships" id="260" r:id="Rcb62619f19d2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73da7df18420e" /><Relationship Type="http://schemas.openxmlformats.org/officeDocument/2006/relationships/slide" Target="/ppt/slides/slide1.xml" Id="R1ffe1771ef36408e" /><Relationship Type="http://schemas.openxmlformats.org/officeDocument/2006/relationships/slide" Target="/ppt/slides/slide2.xml" Id="R6ce6bfa51e634b7b" /><Relationship Type="http://schemas.openxmlformats.org/officeDocument/2006/relationships/slide" Target="/ppt/slides/slide3.xml" Id="R2a0c973c34584985" /><Relationship Type="http://schemas.openxmlformats.org/officeDocument/2006/relationships/slide" Target="/ppt/slides/slide4.xml" Id="R2f8ae815cdff46d2" /><Relationship Type="http://schemas.openxmlformats.org/officeDocument/2006/relationships/slide" Target="/ppt/slides/slide5.xml" Id="Rcb62619f19d2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76cb8b186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e812afc404efc" /><Relationship Type="http://schemas.openxmlformats.org/officeDocument/2006/relationships/theme" Target="/ppt/slideMasters/theme/theme1.xml" Id="Rbb25f36747fd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9e812afc40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552d3bcd1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45a6bd824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ac0ee8249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4be037231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972e76f9a4a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OKARINA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OKARINA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957 070 701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