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b5f97b13e84d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93fb89c2984568"/>
  </p:sldMasterIdLst>
  <p:sldIdLst>
    <p:sldId xmlns:r="http://schemas.openxmlformats.org/officeDocument/2006/relationships" id="256" r:id="R75f50f53f45d4a90"/>
    <p:sldId xmlns:r="http://schemas.openxmlformats.org/officeDocument/2006/relationships" id="257" r:id="R53964a6fd5ec4ef6"/>
    <p:sldId xmlns:r="http://schemas.openxmlformats.org/officeDocument/2006/relationships" id="258" r:id="R2168699fae7943cd"/>
    <p:sldId xmlns:r="http://schemas.openxmlformats.org/officeDocument/2006/relationships" id="259" r:id="Re8cb3c9eba4e493d"/>
    <p:sldId xmlns:r="http://schemas.openxmlformats.org/officeDocument/2006/relationships" id="260" r:id="R1080a4c6f8f44f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93fb89c2984568" /><Relationship Type="http://schemas.openxmlformats.org/officeDocument/2006/relationships/slide" Target="/ppt/slides/slide1.xml" Id="R75f50f53f45d4a90" /><Relationship Type="http://schemas.openxmlformats.org/officeDocument/2006/relationships/slide" Target="/ppt/slides/slide2.xml" Id="R53964a6fd5ec4ef6" /><Relationship Type="http://schemas.openxmlformats.org/officeDocument/2006/relationships/slide" Target="/ppt/slides/slide3.xml" Id="R2168699fae7943cd" /><Relationship Type="http://schemas.openxmlformats.org/officeDocument/2006/relationships/slide" Target="/ppt/slides/slide4.xml" Id="Re8cb3c9eba4e493d" /><Relationship Type="http://schemas.openxmlformats.org/officeDocument/2006/relationships/slide" Target="/ppt/slides/slide5.xml" Id="R1080a4c6f8f44f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a2974498649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ddc820c1a4cae" /><Relationship Type="http://schemas.openxmlformats.org/officeDocument/2006/relationships/theme" Target="/ppt/slideMasters/theme/theme1.xml" Id="Rbd87a4898c9d4e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cddc820c1a4c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9f4a1f5be40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027528cbb4d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25a42e86b48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4dcf655c4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8d1080aa941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DREYER BOK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BOK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