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e28f421ebf49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7055d219e54332"/>
  </p:sldMasterIdLst>
  <p:sldIdLst>
    <p:sldId xmlns:r="http://schemas.openxmlformats.org/officeDocument/2006/relationships" id="256" r:id="R43af784685774cb1"/>
    <p:sldId xmlns:r="http://schemas.openxmlformats.org/officeDocument/2006/relationships" id="257" r:id="R51cf0892283d4025"/>
    <p:sldId xmlns:r="http://schemas.openxmlformats.org/officeDocument/2006/relationships" id="258" r:id="Re92043b434c74c19"/>
    <p:sldId xmlns:r="http://schemas.openxmlformats.org/officeDocument/2006/relationships" id="259" r:id="Rc3d171ba4a8e40e5"/>
    <p:sldId xmlns:r="http://schemas.openxmlformats.org/officeDocument/2006/relationships" id="260" r:id="R0ebddb458f834d42"/>
    <p:sldId xmlns:r="http://schemas.openxmlformats.org/officeDocument/2006/relationships" id="261" r:id="R9a0f20b8621348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7055d219e54332" /><Relationship Type="http://schemas.openxmlformats.org/officeDocument/2006/relationships/slide" Target="/ppt/slides/slide1.xml" Id="R43af784685774cb1" /><Relationship Type="http://schemas.openxmlformats.org/officeDocument/2006/relationships/slide" Target="/ppt/slides/slide2.xml" Id="R51cf0892283d4025" /><Relationship Type="http://schemas.openxmlformats.org/officeDocument/2006/relationships/slide" Target="/ppt/slides/slide3.xml" Id="Re92043b434c74c19" /><Relationship Type="http://schemas.openxmlformats.org/officeDocument/2006/relationships/slide" Target="/ppt/slides/slide4.xml" Id="Rc3d171ba4a8e40e5" /><Relationship Type="http://schemas.openxmlformats.org/officeDocument/2006/relationships/slide" Target="/ppt/slides/slide5.xml" Id="R0ebddb458f834d42" /><Relationship Type="http://schemas.openxmlformats.org/officeDocument/2006/relationships/slide" Target="/ppt/slides/slide6.xml" Id="R9a0f20b8621348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fd8c85c8ff4b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022591332046b0" /><Relationship Type="http://schemas.openxmlformats.org/officeDocument/2006/relationships/theme" Target="/ppt/slideMasters/theme/theme1.xml" Id="R2e275a648ebe48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022591332046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e1b657739d48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d788723ec243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42ba3e59f34f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cf1cc008b841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e2169df0f747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6c938639144a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AKVAFARM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Bergsfjordveien 1122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9385 Skaland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77858399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957 175 708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