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18b1957ea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5df958835406b"/>
  </p:sldMasterIdLst>
  <p:sldIdLst>
    <p:sldId xmlns:r="http://schemas.openxmlformats.org/officeDocument/2006/relationships" id="256" r:id="Rbcc22260f63349bc"/>
    <p:sldId xmlns:r="http://schemas.openxmlformats.org/officeDocument/2006/relationships" id="257" r:id="R2022bf87c1e5468c"/>
    <p:sldId xmlns:r="http://schemas.openxmlformats.org/officeDocument/2006/relationships" id="258" r:id="R0ebfce5439044194"/>
    <p:sldId xmlns:r="http://schemas.openxmlformats.org/officeDocument/2006/relationships" id="259" r:id="Ra4cbcd90cad6414c"/>
    <p:sldId xmlns:r="http://schemas.openxmlformats.org/officeDocument/2006/relationships" id="260" r:id="R29ff796a61d34b3e"/>
    <p:sldId xmlns:r="http://schemas.openxmlformats.org/officeDocument/2006/relationships" id="261" r:id="R3e2fbf0c05724612"/>
    <p:sldId xmlns:r="http://schemas.openxmlformats.org/officeDocument/2006/relationships" id="262" r:id="R2d1396db0856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5df958835406b" /><Relationship Type="http://schemas.openxmlformats.org/officeDocument/2006/relationships/slide" Target="/ppt/slides/slide1.xml" Id="Rbcc22260f63349bc" /><Relationship Type="http://schemas.openxmlformats.org/officeDocument/2006/relationships/slide" Target="/ppt/slides/slide2.xml" Id="R2022bf87c1e5468c" /><Relationship Type="http://schemas.openxmlformats.org/officeDocument/2006/relationships/slide" Target="/ppt/slides/slide3.xml" Id="R0ebfce5439044194" /><Relationship Type="http://schemas.openxmlformats.org/officeDocument/2006/relationships/slide" Target="/ppt/slides/slide4.xml" Id="Ra4cbcd90cad6414c" /><Relationship Type="http://schemas.openxmlformats.org/officeDocument/2006/relationships/slide" Target="/ppt/slides/slide5.xml" Id="R29ff796a61d34b3e" /><Relationship Type="http://schemas.openxmlformats.org/officeDocument/2006/relationships/slide" Target="/ppt/slides/slide6.xml" Id="R3e2fbf0c05724612" /><Relationship Type="http://schemas.openxmlformats.org/officeDocument/2006/relationships/slide" Target="/ppt/slides/slide7.xml" Id="R2d1396db0856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259c34331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30206900a4533" /><Relationship Type="http://schemas.openxmlformats.org/officeDocument/2006/relationships/theme" Target="/ppt/slideMasters/theme/theme1.xml" Id="R383daad01aa3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430206900a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e16dac040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78120aa59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ddbdc82b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4008cc2a4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0ab3b570e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5bbb275ee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e51889164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