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a4004c066344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29a2e2311d46fb"/>
  </p:sldMasterIdLst>
  <p:sldIdLst>
    <p:sldId xmlns:r="http://schemas.openxmlformats.org/officeDocument/2006/relationships" id="256" r:id="R29b9e3347593485f"/>
    <p:sldId xmlns:r="http://schemas.openxmlformats.org/officeDocument/2006/relationships" id="257" r:id="R4991bf2b73f44ded"/>
    <p:sldId xmlns:r="http://schemas.openxmlformats.org/officeDocument/2006/relationships" id="258" r:id="R28de2c3abff546f1"/>
    <p:sldId xmlns:r="http://schemas.openxmlformats.org/officeDocument/2006/relationships" id="259" r:id="R3f91a7688e534599"/>
    <p:sldId xmlns:r="http://schemas.openxmlformats.org/officeDocument/2006/relationships" id="260" r:id="Ra20f150856c94220"/>
    <p:sldId xmlns:r="http://schemas.openxmlformats.org/officeDocument/2006/relationships" id="261" r:id="Rbad6b5744bad4dad"/>
    <p:sldId xmlns:r="http://schemas.openxmlformats.org/officeDocument/2006/relationships" id="262" r:id="Rfec3bb24bc7344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29a2e2311d46fb" /><Relationship Type="http://schemas.openxmlformats.org/officeDocument/2006/relationships/slide" Target="/ppt/slides/slide1.xml" Id="R29b9e3347593485f" /><Relationship Type="http://schemas.openxmlformats.org/officeDocument/2006/relationships/slide" Target="/ppt/slides/slide2.xml" Id="R4991bf2b73f44ded" /><Relationship Type="http://schemas.openxmlformats.org/officeDocument/2006/relationships/slide" Target="/ppt/slides/slide3.xml" Id="R28de2c3abff546f1" /><Relationship Type="http://schemas.openxmlformats.org/officeDocument/2006/relationships/slide" Target="/ppt/slides/slide4.xml" Id="R3f91a7688e534599" /><Relationship Type="http://schemas.openxmlformats.org/officeDocument/2006/relationships/slide" Target="/ppt/slides/slide5.xml" Id="Ra20f150856c94220" /><Relationship Type="http://schemas.openxmlformats.org/officeDocument/2006/relationships/slide" Target="/ppt/slides/slide6.xml" Id="Rbad6b5744bad4dad" /><Relationship Type="http://schemas.openxmlformats.org/officeDocument/2006/relationships/slide" Target="/ppt/slides/slide7.xml" Id="Rfec3bb24bc7344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e363147aa4b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46fa9c47048b1" /><Relationship Type="http://schemas.openxmlformats.org/officeDocument/2006/relationships/theme" Target="/ppt/slideMasters/theme/theme1.xml" Id="R92108de14c694a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046fa9c47048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9578c176a4d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683153bbd46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e64c45dd143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1c70bf2354b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3ea1f80384c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f20bb60ac43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86595764243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PEBRIGA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PEBRIGA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45 096 034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37 096 721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114 132 123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131 709 016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GAUSLAND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Hauabakkvegen 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61 82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958 024 290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