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a25d462de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962ba05e434536"/>
  </p:sldMasterIdLst>
  <p:sldIdLst>
    <p:sldId xmlns:r="http://schemas.openxmlformats.org/officeDocument/2006/relationships" id="256" r:id="R81e2f373b67b47dd"/>
    <p:sldId xmlns:r="http://schemas.openxmlformats.org/officeDocument/2006/relationships" id="257" r:id="R0b358948ff7e4f52"/>
    <p:sldId xmlns:r="http://schemas.openxmlformats.org/officeDocument/2006/relationships" id="258" r:id="R69a218b8cd7f4911"/>
    <p:sldId xmlns:r="http://schemas.openxmlformats.org/officeDocument/2006/relationships" id="259" r:id="Rfb90047ffbec411a"/>
    <p:sldId xmlns:r="http://schemas.openxmlformats.org/officeDocument/2006/relationships" id="260" r:id="R4fe6c2ca011146fc"/>
    <p:sldId xmlns:r="http://schemas.openxmlformats.org/officeDocument/2006/relationships" id="261" r:id="R714ff70c0dfd46c5"/>
    <p:sldId xmlns:r="http://schemas.openxmlformats.org/officeDocument/2006/relationships" id="262" r:id="R3b08d3f08de9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62ba05e434536" /><Relationship Type="http://schemas.openxmlformats.org/officeDocument/2006/relationships/slide" Target="/ppt/slides/slide1.xml" Id="R81e2f373b67b47dd" /><Relationship Type="http://schemas.openxmlformats.org/officeDocument/2006/relationships/slide" Target="/ppt/slides/slide2.xml" Id="R0b358948ff7e4f52" /><Relationship Type="http://schemas.openxmlformats.org/officeDocument/2006/relationships/slide" Target="/ppt/slides/slide3.xml" Id="R69a218b8cd7f4911" /><Relationship Type="http://schemas.openxmlformats.org/officeDocument/2006/relationships/slide" Target="/ppt/slides/slide4.xml" Id="Rfb90047ffbec411a" /><Relationship Type="http://schemas.openxmlformats.org/officeDocument/2006/relationships/slide" Target="/ppt/slides/slide5.xml" Id="R4fe6c2ca011146fc" /><Relationship Type="http://schemas.openxmlformats.org/officeDocument/2006/relationships/slide" Target="/ppt/slides/slide6.xml" Id="R714ff70c0dfd46c5" /><Relationship Type="http://schemas.openxmlformats.org/officeDocument/2006/relationships/slide" Target="/ppt/slides/slide7.xml" Id="R3b08d3f08de9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1ca46ab8c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46b738c874c6f" /><Relationship Type="http://schemas.openxmlformats.org/officeDocument/2006/relationships/theme" Target="/ppt/slideMasters/theme/theme1.xml" Id="Rd93c6389067d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46b738c87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e25f328cd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132b31cb1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d1992db4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255093dc9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ceeb5cd1c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746afc15945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8666d06c5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