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e07bf926ac49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683b377da0413e"/>
  </p:sldMasterIdLst>
  <p:sldIdLst>
    <p:sldId xmlns:r="http://schemas.openxmlformats.org/officeDocument/2006/relationships" id="256" r:id="R29a3ee99bd60425b"/>
    <p:sldId xmlns:r="http://schemas.openxmlformats.org/officeDocument/2006/relationships" id="257" r:id="R253b6c3abbdf4771"/>
    <p:sldId xmlns:r="http://schemas.openxmlformats.org/officeDocument/2006/relationships" id="258" r:id="R2272ef307f0a4049"/>
    <p:sldId xmlns:r="http://schemas.openxmlformats.org/officeDocument/2006/relationships" id="259" r:id="Ref151822b03e4e69"/>
    <p:sldId xmlns:r="http://schemas.openxmlformats.org/officeDocument/2006/relationships" id="260" r:id="Rb4e709ae1a1147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683b377da0413e" /><Relationship Type="http://schemas.openxmlformats.org/officeDocument/2006/relationships/slide" Target="/ppt/slides/slide1.xml" Id="R29a3ee99bd60425b" /><Relationship Type="http://schemas.openxmlformats.org/officeDocument/2006/relationships/slide" Target="/ppt/slides/slide2.xml" Id="R253b6c3abbdf4771" /><Relationship Type="http://schemas.openxmlformats.org/officeDocument/2006/relationships/slide" Target="/ppt/slides/slide3.xml" Id="R2272ef307f0a4049" /><Relationship Type="http://schemas.openxmlformats.org/officeDocument/2006/relationships/slide" Target="/ppt/slides/slide4.xml" Id="Ref151822b03e4e69" /><Relationship Type="http://schemas.openxmlformats.org/officeDocument/2006/relationships/slide" Target="/ppt/slides/slide5.xml" Id="Rb4e709ae1a1147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9e67f138e84e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b0a168b9844eb" /><Relationship Type="http://schemas.openxmlformats.org/officeDocument/2006/relationships/theme" Target="/ppt/slideMasters/theme/theme1.xml" Id="R43ecdf772d0d46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0b0a168b9844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e9e50f9af41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f128e3c6d4b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113ca90074a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730d3f0834d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e95baf04d42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MIRAS STÅL OG METALLSVEIS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MIRAS STÅL OG METALLSVEIS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958 711 549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